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5"/>
  </p:sldMasterIdLst>
  <p:notesMasterIdLst>
    <p:notesMasterId r:id="rId21"/>
  </p:notesMasterIdLst>
  <p:handoutMasterIdLst>
    <p:handoutMasterId r:id="rId22"/>
  </p:handoutMasterIdLst>
  <p:sldIdLst>
    <p:sldId id="651" r:id="rId6"/>
    <p:sldId id="678" r:id="rId7"/>
    <p:sldId id="694" r:id="rId8"/>
    <p:sldId id="710" r:id="rId9"/>
    <p:sldId id="719" r:id="rId10"/>
    <p:sldId id="721" r:id="rId11"/>
    <p:sldId id="722" r:id="rId12"/>
    <p:sldId id="723" r:id="rId13"/>
    <p:sldId id="724" r:id="rId14"/>
    <p:sldId id="725" r:id="rId15"/>
    <p:sldId id="726" r:id="rId16"/>
    <p:sldId id="727" r:id="rId17"/>
    <p:sldId id="729" r:id="rId18"/>
    <p:sldId id="728" r:id="rId19"/>
    <p:sldId id="730" r:id="rId20"/>
  </p:sldIdLst>
  <p:sldSz cx="9144000" cy="5145088"/>
  <p:notesSz cx="9926638" cy="6797675"/>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88890915-2972-40FF-ACFB-C33D140EB6A7}">
          <p14:sldIdLst>
            <p14:sldId id="651"/>
            <p14:sldId id="678"/>
            <p14:sldId id="694"/>
            <p14:sldId id="710"/>
            <p14:sldId id="719"/>
            <p14:sldId id="721"/>
            <p14:sldId id="722"/>
            <p14:sldId id="723"/>
            <p14:sldId id="724"/>
            <p14:sldId id="725"/>
            <p14:sldId id="726"/>
            <p14:sldId id="727"/>
            <p14:sldId id="729"/>
            <p14:sldId id="728"/>
            <p14:sldId id="730"/>
          </p14:sldIdLst>
        </p14:section>
        <p14:section name="Untitled Section" id="{3B54C2DC-846E-41E8-AAAD-EAAC2E17ECA3}">
          <p14:sldIdLst/>
        </p14:section>
      </p14:sectionLst>
    </p:ext>
    <p:ext uri="{EFAFB233-063F-42B5-8137-9DF3F51BA10A}">
      <p15:sldGuideLst xmlns:p15="http://schemas.microsoft.com/office/powerpoint/2012/main">
        <p15:guide id="2" orient="horz" pos="2754">
          <p15:clr>
            <a:srgbClr val="A4A3A4"/>
          </p15:clr>
        </p15:guide>
        <p15:guide id="3" pos="5420" userDrawn="1">
          <p15:clr>
            <a:srgbClr val="A4A3A4"/>
          </p15:clr>
        </p15:guide>
        <p15:guide id="4" pos="340">
          <p15:clr>
            <a:srgbClr val="A4A3A4"/>
          </p15:clr>
        </p15:guide>
        <p15:guide id="5" pos="2880">
          <p15:clr>
            <a:srgbClr val="A4A3A4"/>
          </p15:clr>
        </p15:guide>
        <p15:guide id="6" pos="2835" userDrawn="1">
          <p15:clr>
            <a:srgbClr val="A4A3A4"/>
          </p15:clr>
        </p15:guide>
        <p15:guide id="7" pos="2925">
          <p15:clr>
            <a:srgbClr val="A4A3A4"/>
          </p15:clr>
        </p15:guide>
        <p15:guide id="10" orient="horz" pos="736" userDrawn="1">
          <p15:clr>
            <a:srgbClr val="A4A3A4"/>
          </p15:clr>
        </p15:guide>
        <p15:guide id="11" orient="horz" pos="169" userDrawn="1">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hn" initials="h" lastIdx="14" clrIdx="0"/>
  <p:cmAuthor id="2" name="Julia Huhn" initials="JH" lastIdx="7" clrIdx="1">
    <p:extLst>
      <p:ext uri="{19B8F6BF-5375-455C-9EA6-DF929625EA0E}">
        <p15:presenceInfo xmlns:p15="http://schemas.microsoft.com/office/powerpoint/2012/main" userId="S-1-5-21-73586283-1972579041-725345543-1572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D57"/>
    <a:srgbClr val="002776"/>
    <a:srgbClr val="00359E"/>
    <a:srgbClr val="FFFDFE"/>
    <a:srgbClr val="FEFDFE"/>
    <a:srgbClr val="FEFEFE"/>
    <a:srgbClr val="FEFFFE"/>
    <a:srgbClr val="FFFEFE"/>
    <a:srgbClr val="FFFFFE"/>
    <a:srgbClr val="FFF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4" autoAdjust="0"/>
    <p:restoredTop sz="93447" autoAdjust="0"/>
  </p:normalViewPr>
  <p:slideViewPr>
    <p:cSldViewPr snapToGrid="0">
      <p:cViewPr varScale="1">
        <p:scale>
          <a:sx n="92" d="100"/>
          <a:sy n="92" d="100"/>
        </p:scale>
        <p:origin x="376" y="52"/>
      </p:cViewPr>
      <p:guideLst>
        <p:guide orient="horz" pos="2754"/>
        <p:guide pos="5420"/>
        <p:guide pos="340"/>
        <p:guide pos="2880"/>
        <p:guide pos="2835"/>
        <p:guide pos="2925"/>
        <p:guide orient="horz" pos="736"/>
        <p:guide orient="horz" pos="16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677" y="1646"/>
      </p:cViewPr>
      <p:guideLst>
        <p:guide orient="horz" pos="2141"/>
        <p:guide pos="312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2" y="1"/>
            <a:ext cx="4300307" cy="339177"/>
          </a:xfrm>
          <a:prstGeom prst="rect">
            <a:avLst/>
          </a:prstGeom>
          <a:noFill/>
          <a:ln>
            <a:noFill/>
          </a:ln>
        </p:spPr>
        <p:txBody>
          <a:bodyPr vert="horz" wrap="square" lIns="88197" tIns="44099" rIns="88197" bIns="44099" numCol="1" anchor="t" anchorCtr="0" compatLnSpc="1">
            <a:prstTxWarp prst="textNoShape">
              <a:avLst/>
            </a:prstTxWarp>
          </a:bodyPr>
          <a:lstStyle>
            <a:lvl1pPr defTabSz="881063">
              <a:defRPr sz="1100">
                <a:latin typeface="Arial" pitchFamily="34" charset="0"/>
                <a:cs typeface="Arial" pitchFamily="34" charset="0"/>
              </a:defRPr>
            </a:lvl1pPr>
          </a:lstStyle>
          <a:p>
            <a:pPr>
              <a:defRPr/>
            </a:pPr>
            <a:endParaRPr lang="en-GB"/>
          </a:p>
        </p:txBody>
      </p:sp>
      <p:sp>
        <p:nvSpPr>
          <p:cNvPr id="120835" name="Rectangle 3"/>
          <p:cNvSpPr>
            <a:spLocks noGrp="1" noChangeArrowheads="1"/>
          </p:cNvSpPr>
          <p:nvPr>
            <p:ph type="dt" sz="quarter" idx="1"/>
          </p:nvPr>
        </p:nvSpPr>
        <p:spPr bwMode="auto">
          <a:xfrm>
            <a:off x="5621697" y="1"/>
            <a:ext cx="4302625" cy="339177"/>
          </a:xfrm>
          <a:prstGeom prst="rect">
            <a:avLst/>
          </a:prstGeom>
          <a:noFill/>
          <a:ln>
            <a:noFill/>
          </a:ln>
        </p:spPr>
        <p:txBody>
          <a:bodyPr vert="horz" wrap="square" lIns="88197" tIns="44099" rIns="88197" bIns="44099" numCol="1" anchor="t" anchorCtr="0" compatLnSpc="1">
            <a:prstTxWarp prst="textNoShape">
              <a:avLst/>
            </a:prstTxWarp>
          </a:bodyPr>
          <a:lstStyle>
            <a:lvl1pPr algn="r" defTabSz="881063">
              <a:defRPr sz="1100">
                <a:latin typeface="Arial" pitchFamily="34" charset="0"/>
                <a:cs typeface="Arial" pitchFamily="34" charset="0"/>
              </a:defRPr>
            </a:lvl1pPr>
          </a:lstStyle>
          <a:p>
            <a:pPr>
              <a:defRPr/>
            </a:pPr>
            <a:endParaRPr lang="en-GB"/>
          </a:p>
        </p:txBody>
      </p:sp>
      <p:sp>
        <p:nvSpPr>
          <p:cNvPr id="120836" name="Rectangle 4"/>
          <p:cNvSpPr>
            <a:spLocks noGrp="1" noChangeArrowheads="1"/>
          </p:cNvSpPr>
          <p:nvPr>
            <p:ph type="ftr" sz="quarter" idx="2"/>
          </p:nvPr>
        </p:nvSpPr>
        <p:spPr bwMode="auto">
          <a:xfrm>
            <a:off x="2" y="6457411"/>
            <a:ext cx="4300307" cy="339177"/>
          </a:xfrm>
          <a:prstGeom prst="rect">
            <a:avLst/>
          </a:prstGeom>
          <a:noFill/>
          <a:ln>
            <a:noFill/>
          </a:ln>
        </p:spPr>
        <p:txBody>
          <a:bodyPr vert="horz" wrap="square" lIns="88197" tIns="44099" rIns="88197" bIns="44099" numCol="1" anchor="b" anchorCtr="0" compatLnSpc="1">
            <a:prstTxWarp prst="textNoShape">
              <a:avLst/>
            </a:prstTxWarp>
          </a:bodyPr>
          <a:lstStyle>
            <a:lvl1pPr defTabSz="881063">
              <a:defRPr sz="1100">
                <a:latin typeface="Arial" pitchFamily="34" charset="0"/>
                <a:cs typeface="Arial" pitchFamily="34" charset="0"/>
              </a:defRPr>
            </a:lvl1pPr>
          </a:lstStyle>
          <a:p>
            <a:pPr>
              <a:defRPr/>
            </a:pPr>
            <a:endParaRPr lang="en-GB"/>
          </a:p>
        </p:txBody>
      </p:sp>
      <p:sp>
        <p:nvSpPr>
          <p:cNvPr id="120837" name="Rectangle 5"/>
          <p:cNvSpPr>
            <a:spLocks noGrp="1" noChangeArrowheads="1"/>
          </p:cNvSpPr>
          <p:nvPr>
            <p:ph type="sldNum" sz="quarter" idx="3"/>
          </p:nvPr>
        </p:nvSpPr>
        <p:spPr bwMode="auto">
          <a:xfrm>
            <a:off x="5621697" y="6457411"/>
            <a:ext cx="4302625" cy="339177"/>
          </a:xfrm>
          <a:prstGeom prst="rect">
            <a:avLst/>
          </a:prstGeom>
          <a:noFill/>
          <a:ln>
            <a:noFill/>
          </a:ln>
        </p:spPr>
        <p:txBody>
          <a:bodyPr vert="horz" wrap="square" lIns="88197" tIns="44099" rIns="88197" bIns="44099" numCol="1" anchor="b" anchorCtr="0" compatLnSpc="1">
            <a:prstTxWarp prst="textNoShape">
              <a:avLst/>
            </a:prstTxWarp>
          </a:bodyPr>
          <a:lstStyle>
            <a:lvl1pPr algn="r" defTabSz="881063">
              <a:defRPr sz="1100">
                <a:latin typeface="Arial" pitchFamily="34" charset="0"/>
                <a:cs typeface="Arial" pitchFamily="34" charset="0"/>
              </a:defRPr>
            </a:lvl1pPr>
          </a:lstStyle>
          <a:p>
            <a:pPr>
              <a:defRPr/>
            </a:pPr>
            <a:fld id="{7A80D9DA-992D-4743-9234-B9E2858FE8EF}" type="slidenum">
              <a:rPr lang="en-GB"/>
              <a:pPr>
                <a:defRPr/>
              </a:pPr>
              <a:t>‹#›</a:t>
            </a:fld>
            <a:endParaRPr lang="en-GB"/>
          </a:p>
        </p:txBody>
      </p:sp>
    </p:spTree>
    <p:extLst>
      <p:ext uri="{BB962C8B-B14F-4D97-AF65-F5344CB8AC3E}">
        <p14:creationId xmlns:p14="http://schemas.microsoft.com/office/powerpoint/2010/main" val="383297365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2" y="1"/>
            <a:ext cx="4300307" cy="339177"/>
          </a:xfrm>
          <a:prstGeom prst="rect">
            <a:avLst/>
          </a:prstGeom>
          <a:noFill/>
          <a:ln>
            <a:noFill/>
          </a:ln>
        </p:spPr>
        <p:txBody>
          <a:bodyPr vert="horz" wrap="square" lIns="95534" tIns="47768" rIns="95534" bIns="47768" numCol="1" anchor="t" anchorCtr="0" compatLnSpc="1">
            <a:prstTxWarp prst="textNoShape">
              <a:avLst/>
            </a:prstTxWarp>
          </a:bodyPr>
          <a:lstStyle>
            <a:lvl1pPr defTabSz="954088">
              <a:defRPr sz="1300">
                <a:latin typeface="Arial" pitchFamily="34" charset="0"/>
                <a:cs typeface="Arial" pitchFamily="34" charset="0"/>
              </a:defRPr>
            </a:lvl1pPr>
          </a:lstStyle>
          <a:p>
            <a:pPr>
              <a:defRPr/>
            </a:pPr>
            <a:endParaRPr lang="en-US"/>
          </a:p>
        </p:txBody>
      </p:sp>
      <p:sp>
        <p:nvSpPr>
          <p:cNvPr id="17411" name="Rectangle 3"/>
          <p:cNvSpPr>
            <a:spLocks noGrp="1" noChangeArrowheads="1"/>
          </p:cNvSpPr>
          <p:nvPr>
            <p:ph type="dt" idx="1"/>
          </p:nvPr>
        </p:nvSpPr>
        <p:spPr bwMode="auto">
          <a:xfrm>
            <a:off x="5621697" y="1"/>
            <a:ext cx="4302625" cy="339177"/>
          </a:xfrm>
          <a:prstGeom prst="rect">
            <a:avLst/>
          </a:prstGeom>
          <a:noFill/>
          <a:ln>
            <a:noFill/>
          </a:ln>
        </p:spPr>
        <p:txBody>
          <a:bodyPr vert="horz" wrap="square" lIns="95534" tIns="47768" rIns="95534" bIns="47768" numCol="1" anchor="t" anchorCtr="0" compatLnSpc="1">
            <a:prstTxWarp prst="textNoShape">
              <a:avLst/>
            </a:prstTxWarp>
          </a:bodyPr>
          <a:lstStyle>
            <a:lvl1pPr algn="r" defTabSz="954088">
              <a:defRPr sz="1300">
                <a:latin typeface="Arial" pitchFamily="34" charset="0"/>
                <a:cs typeface="Arial" pitchFamily="34" charset="0"/>
              </a:defRPr>
            </a:lvl1pPr>
          </a:lstStyle>
          <a:p>
            <a:pPr>
              <a:defRPr/>
            </a:pPr>
            <a:endParaRPr lang="en-US"/>
          </a:p>
        </p:txBody>
      </p:sp>
      <p:sp>
        <p:nvSpPr>
          <p:cNvPr id="6148" name="Rectangle 4"/>
          <p:cNvSpPr>
            <a:spLocks noGrp="1" noRot="1" noChangeAspect="1" noChangeArrowheads="1" noTextEdit="1"/>
          </p:cNvSpPr>
          <p:nvPr>
            <p:ph type="sldImg" idx="2"/>
          </p:nvPr>
        </p:nvSpPr>
        <p:spPr bwMode="auto">
          <a:xfrm>
            <a:off x="3114675" y="431800"/>
            <a:ext cx="3697288" cy="2081213"/>
          </a:xfrm>
          <a:prstGeom prst="rect">
            <a:avLst/>
          </a:prstGeom>
          <a:noFill/>
          <a:ln w="9525">
            <a:solidFill>
              <a:srgbClr val="000000"/>
            </a:solidFill>
            <a:miter lim="800000"/>
            <a:headEnd/>
            <a:tailEnd/>
          </a:ln>
        </p:spPr>
      </p:sp>
      <p:sp>
        <p:nvSpPr>
          <p:cNvPr id="17413" name="Rectangle 5"/>
          <p:cNvSpPr>
            <a:spLocks noGrp="1" noChangeArrowheads="1"/>
          </p:cNvSpPr>
          <p:nvPr>
            <p:ph type="body" sz="quarter" idx="3"/>
          </p:nvPr>
        </p:nvSpPr>
        <p:spPr bwMode="gray">
          <a:xfrm>
            <a:off x="992201" y="2694937"/>
            <a:ext cx="7942238" cy="3592885"/>
          </a:xfrm>
          <a:prstGeom prst="rect">
            <a:avLst/>
          </a:prstGeom>
          <a:noFill/>
          <a:ln>
            <a:noFill/>
          </a:ln>
          <a:effectLst/>
        </p:spPr>
        <p:txBody>
          <a:bodyPr vert="horz" wrap="square" lIns="0" tIns="0" rIns="0" bIns="0" numCol="1" anchor="t" anchorCtr="0" compatLnSpc="1">
            <a:prstTxWarp prst="textNoShape">
              <a:avLst/>
            </a:prstTxWarp>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17414" name="Rectangle 6"/>
          <p:cNvSpPr>
            <a:spLocks noGrp="1" noChangeArrowheads="1"/>
          </p:cNvSpPr>
          <p:nvPr>
            <p:ph type="ftr" sz="quarter" idx="4"/>
          </p:nvPr>
        </p:nvSpPr>
        <p:spPr bwMode="auto">
          <a:xfrm>
            <a:off x="2" y="6457411"/>
            <a:ext cx="4300307" cy="339177"/>
          </a:xfrm>
          <a:prstGeom prst="rect">
            <a:avLst/>
          </a:prstGeom>
          <a:noFill/>
          <a:ln>
            <a:noFill/>
          </a:ln>
        </p:spPr>
        <p:txBody>
          <a:bodyPr vert="horz" wrap="square" lIns="95534" tIns="47768" rIns="95534" bIns="47768" numCol="1" anchor="b" anchorCtr="0" compatLnSpc="1">
            <a:prstTxWarp prst="textNoShape">
              <a:avLst/>
            </a:prstTxWarp>
          </a:bodyPr>
          <a:lstStyle>
            <a:lvl1pPr defTabSz="954088">
              <a:defRPr sz="1300">
                <a:latin typeface="Arial" pitchFamily="34" charset="0"/>
                <a:cs typeface="Arial" pitchFamily="34" charset="0"/>
              </a:defRPr>
            </a:lvl1pPr>
          </a:lstStyle>
          <a:p>
            <a:pPr>
              <a:defRPr/>
            </a:pPr>
            <a:endParaRPr lang="en-US"/>
          </a:p>
        </p:txBody>
      </p:sp>
      <p:sp>
        <p:nvSpPr>
          <p:cNvPr id="17415" name="Rectangle 7"/>
          <p:cNvSpPr>
            <a:spLocks noGrp="1" noChangeArrowheads="1"/>
          </p:cNvSpPr>
          <p:nvPr>
            <p:ph type="sldNum" sz="quarter" idx="5"/>
          </p:nvPr>
        </p:nvSpPr>
        <p:spPr bwMode="auto">
          <a:xfrm>
            <a:off x="5621697" y="6457411"/>
            <a:ext cx="4302625" cy="339177"/>
          </a:xfrm>
          <a:prstGeom prst="rect">
            <a:avLst/>
          </a:prstGeom>
          <a:noFill/>
          <a:ln>
            <a:noFill/>
          </a:ln>
        </p:spPr>
        <p:txBody>
          <a:bodyPr vert="horz" wrap="square" lIns="95534" tIns="47768" rIns="95534" bIns="47768" numCol="1" anchor="b" anchorCtr="0" compatLnSpc="1">
            <a:prstTxWarp prst="textNoShape">
              <a:avLst/>
            </a:prstTxWarp>
          </a:bodyPr>
          <a:lstStyle>
            <a:lvl1pPr algn="r" defTabSz="954088">
              <a:defRPr sz="1300">
                <a:latin typeface="Arial" pitchFamily="34" charset="0"/>
                <a:cs typeface="Arial" pitchFamily="34" charset="0"/>
              </a:defRPr>
            </a:lvl1pPr>
          </a:lstStyle>
          <a:p>
            <a:pPr>
              <a:defRPr/>
            </a:pPr>
            <a:fld id="{CAB55028-91D5-41C1-982E-87A29F9EADBE}" type="slidenum">
              <a:rPr lang="de-DE"/>
              <a:pPr>
                <a:defRPr/>
              </a:pPr>
              <a:t>‹#›</a:t>
            </a:fld>
            <a:endParaRPr lang="de-DE"/>
          </a:p>
        </p:txBody>
      </p:sp>
    </p:spTree>
    <p:extLst>
      <p:ext uri="{BB962C8B-B14F-4D97-AF65-F5344CB8AC3E}">
        <p14:creationId xmlns:p14="http://schemas.microsoft.com/office/powerpoint/2010/main" val="2987122877"/>
      </p:ext>
    </p:extLst>
  </p:cSld>
  <p:clrMap bg1="lt1" tx1="dk1" bg2="lt2" tx2="dk2" accent1="accent1" accent2="accent2" accent3="accent3" accent4="accent4" accent5="accent5" accent6="accent6" hlink="hlink" folHlink="folHlink"/>
  <p:hf sldNum="0" hdr="0" ftr="0" dt="0"/>
  <p:notesStyle>
    <a:lvl1pPr marL="266700" indent="-266700" algn="l" rtl="0" eaLnBrk="0" fontAlgn="base" hangingPunct="0">
      <a:lnSpc>
        <a:spcPct val="105000"/>
      </a:lnSpc>
      <a:spcBef>
        <a:spcPct val="0"/>
      </a:spcBef>
      <a:spcAft>
        <a:spcPct val="0"/>
      </a:spcAft>
      <a:buClr>
        <a:schemeClr val="tx2"/>
      </a:buClr>
      <a:buSzPct val="120000"/>
      <a:buChar char="•"/>
      <a:defRPr sz="1600" kern="1200">
        <a:solidFill>
          <a:schemeClr val="tx1"/>
        </a:solidFill>
        <a:latin typeface="Arial" charset="0"/>
        <a:ea typeface="+mn-ea"/>
        <a:cs typeface="Arial" charset="0"/>
      </a:defRPr>
    </a:lvl1pPr>
    <a:lvl2pPr marL="530225" indent="-261938" algn="l" rtl="0" eaLnBrk="0" fontAlgn="base" hangingPunct="0">
      <a:lnSpc>
        <a:spcPct val="105000"/>
      </a:lnSpc>
      <a:spcBef>
        <a:spcPct val="0"/>
      </a:spcBef>
      <a:spcAft>
        <a:spcPct val="0"/>
      </a:spcAft>
      <a:buClr>
        <a:schemeClr val="tx2"/>
      </a:buClr>
      <a:buSzPct val="120000"/>
      <a:buChar char="•"/>
      <a:defRPr sz="1600" kern="1200">
        <a:solidFill>
          <a:schemeClr val="tx1"/>
        </a:solidFill>
        <a:latin typeface="Arial" charset="0"/>
        <a:ea typeface="+mn-ea"/>
        <a:cs typeface="Arial" charset="0"/>
      </a:defRPr>
    </a:lvl2pPr>
    <a:lvl3pPr marL="806450" indent="-274638" algn="l" rtl="0" eaLnBrk="0" fontAlgn="base" hangingPunct="0">
      <a:lnSpc>
        <a:spcPct val="105000"/>
      </a:lnSpc>
      <a:spcBef>
        <a:spcPct val="0"/>
      </a:spcBef>
      <a:spcAft>
        <a:spcPct val="0"/>
      </a:spcAft>
      <a:buClr>
        <a:schemeClr val="tx2"/>
      </a:buClr>
      <a:buSzPct val="120000"/>
      <a:buChar char="•"/>
      <a:defRPr sz="1600" kern="1200">
        <a:solidFill>
          <a:schemeClr val="tx1"/>
        </a:solidFill>
        <a:latin typeface="Arial" charset="0"/>
        <a:ea typeface="+mn-ea"/>
        <a:cs typeface="Arial" charset="0"/>
      </a:defRPr>
    </a:lvl3pPr>
    <a:lvl4pPr marL="1073150" indent="-265113" algn="l" rtl="0" eaLnBrk="0" fontAlgn="base" hangingPunct="0">
      <a:lnSpc>
        <a:spcPct val="105000"/>
      </a:lnSpc>
      <a:spcBef>
        <a:spcPct val="0"/>
      </a:spcBef>
      <a:spcAft>
        <a:spcPct val="0"/>
      </a:spcAft>
      <a:buClr>
        <a:schemeClr val="tx2"/>
      </a:buClr>
      <a:buSzPct val="120000"/>
      <a:buChar char="•"/>
      <a:defRPr sz="1600" kern="1200">
        <a:solidFill>
          <a:schemeClr val="tx1"/>
        </a:solidFill>
        <a:latin typeface="Arial" charset="0"/>
        <a:ea typeface="+mn-ea"/>
        <a:cs typeface="Arial" charset="0"/>
      </a:defRPr>
    </a:lvl4pPr>
    <a:lvl5pPr marL="1339850" indent="-265113" algn="l" rtl="0" eaLnBrk="0" fontAlgn="base" hangingPunct="0">
      <a:lnSpc>
        <a:spcPct val="105000"/>
      </a:lnSpc>
      <a:spcBef>
        <a:spcPct val="0"/>
      </a:spcBef>
      <a:spcAft>
        <a:spcPct val="0"/>
      </a:spcAft>
      <a:buClr>
        <a:schemeClr val="tx2"/>
      </a:buClr>
      <a:buSzPct val="120000"/>
      <a:buChar char="•"/>
      <a:defRPr sz="16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Folienbildplatzhalter 1"/>
          <p:cNvSpPr>
            <a:spLocks noGrp="1" noRot="1" noChangeAspect="1"/>
          </p:cNvSpPr>
          <p:nvPr>
            <p:ph type="sldImg"/>
          </p:nvPr>
        </p:nvSpPr>
        <p:spPr>
          <a:xfrm>
            <a:off x="3114675" y="431800"/>
            <a:ext cx="3697288" cy="2081213"/>
          </a:xfrm>
          <a:ln/>
        </p:spPr>
      </p:sp>
      <p:sp>
        <p:nvSpPr>
          <p:cNvPr id="9218" name="Notizenplatzhalter 2"/>
          <p:cNvSpPr>
            <a:spLocks noGrp="1"/>
          </p:cNvSpPr>
          <p:nvPr>
            <p:ph type="body" idx="1"/>
          </p:nvPr>
        </p:nvSpPr>
        <p:spPr>
          <a:noFill/>
        </p:spPr>
        <p:txBody>
          <a:bodyPr/>
          <a:lstStyle/>
          <a:p>
            <a:endParaRPr lang="de-DE"/>
          </a:p>
        </p:txBody>
      </p:sp>
    </p:spTree>
    <p:extLst>
      <p:ext uri="{BB962C8B-B14F-4D97-AF65-F5344CB8AC3E}">
        <p14:creationId xmlns:p14="http://schemas.microsoft.com/office/powerpoint/2010/main" val="226550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AC7F7-0890-A7EA-FBF1-AF424007A4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641097-E3E2-E2C5-F02A-60F97B36C8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F1C3FF-CE56-2586-2A11-44099F5937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38238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10464-0290-22E7-02A0-29729298BC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ABB8B8-2806-2345-477C-88F7A1B80D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C3AF6F-C108-3A91-317F-61DF430C3B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8266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F51AF-8D2F-B7EC-3148-F11382731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D6C539-9419-4091-A293-B714642A7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0532E8-1110-CF90-7D51-50C32AA283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23151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F0B71-50DF-15CA-79F9-FA51543034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7783A7-4E70-1C65-EF20-A9D5AE1416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B1ADBE-790A-131D-C1CD-78D4EC32992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7938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95DF0-8973-2552-3696-270A6BFA7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BDAA5E-FD6C-19AA-3108-5946564A78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9B8C92-EA16-6C23-E057-068B5EBF076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17884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8077A-E1AE-6C2A-2FDA-18D77D5297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9D72D2-3EAD-555F-EED6-353E73C0C7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834618-DBD4-F852-E8EB-9716ADCC49C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77381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11187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7174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04598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7B2EF-3F71-DE9F-560F-3626C687AE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3C2BF7-3CC9-C7C2-BDCD-FD5E4B7888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FE24BD-B323-D8F0-1873-6B2E05A3A9E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4694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B5658-AB89-3677-F63C-DDD511AAC2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E819B-1F03-D552-0F78-D9CB188B87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C4735A-1085-F259-1162-408AB66B00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27057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8053F-C29A-4173-79ED-23C3E10F9D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2067B9-1C5E-22B1-7134-BA081CC714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C9CABE-334A-94CE-F690-378843A7263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82191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F0551-518C-8230-3E91-9D5E4FEEC5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9C83D8-CCCA-4A57-E67C-7F924EF36D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645C7-35B0-C89A-B2ED-099EFCF1AF0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82658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6916D-EEC3-958D-C912-061016D53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5E48F5-29D8-E8C1-FB7E-B27182A341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10F51B-0672-7B9A-DD63-04756349D33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95415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22531" name="Rectangle 3"/>
          <p:cNvSpPr>
            <a:spLocks noGrp="1" noChangeArrowheads="1"/>
          </p:cNvSpPr>
          <p:nvPr>
            <p:ph type="ctrTitle"/>
          </p:nvPr>
        </p:nvSpPr>
        <p:spPr>
          <a:xfrm>
            <a:off x="539750" y="434975"/>
            <a:ext cx="8064500" cy="731838"/>
          </a:xfrm>
        </p:spPr>
        <p:txBody>
          <a:bodyPr/>
          <a:lstStyle>
            <a:lvl1pPr>
              <a:defRPr sz="2600"/>
            </a:lvl1pPr>
          </a:lstStyle>
          <a:p>
            <a:pPr lvl="0"/>
            <a:r>
              <a:rPr lang="en-US" noProof="0"/>
              <a:t>Click to edit Master title style</a:t>
            </a:r>
            <a:endParaRPr lang="de-DE" noProof="0"/>
          </a:p>
        </p:txBody>
      </p:sp>
      <p:sp>
        <p:nvSpPr>
          <p:cNvPr id="22532" name="Rectangle 4"/>
          <p:cNvSpPr>
            <a:spLocks noGrp="1" noChangeArrowheads="1"/>
          </p:cNvSpPr>
          <p:nvPr>
            <p:ph type="subTitle" idx="1"/>
          </p:nvPr>
        </p:nvSpPr>
        <p:spPr>
          <a:xfrm>
            <a:off x="539750" y="1187450"/>
            <a:ext cx="8064500" cy="2266950"/>
          </a:xfrm>
        </p:spPr>
        <p:txBody>
          <a:bodyPr/>
          <a:lstStyle>
            <a:lvl1pPr marL="0" indent="0">
              <a:buFontTx/>
              <a:buNone/>
              <a:defRPr/>
            </a:lvl1pPr>
          </a:lstStyle>
          <a:p>
            <a:pPr lvl="0"/>
            <a:r>
              <a:rPr lang="en-US" noProof="0"/>
              <a:t>Click to edit Master subtitle style</a:t>
            </a:r>
            <a:endParaRPr lang="de-DE" noProof="0"/>
          </a:p>
        </p:txBody>
      </p:sp>
    </p:spTree>
    <p:extLst>
      <p:ext uri="{BB962C8B-B14F-4D97-AF65-F5344CB8AC3E}">
        <p14:creationId xmlns:p14="http://schemas.microsoft.com/office/powerpoint/2010/main" val="1033535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onzept 04">
    <p:spTree>
      <p:nvGrpSpPr>
        <p:cNvPr id="1" name=""/>
        <p:cNvGrpSpPr/>
        <p:nvPr/>
      </p:nvGrpSpPr>
      <p:grpSpPr>
        <a:xfrm>
          <a:off x="0" y="0"/>
          <a:ext cx="0" cy="0"/>
          <a:chOff x="0" y="0"/>
          <a:chExt cx="0" cy="0"/>
        </a:xfrm>
      </p:grpSpPr>
      <p:sp>
        <p:nvSpPr>
          <p:cNvPr id="8" name="Textplatzhalter 7"/>
          <p:cNvSpPr>
            <a:spLocks noGrp="1"/>
          </p:cNvSpPr>
          <p:nvPr>
            <p:ph type="body" sz="quarter" idx="38"/>
          </p:nvPr>
        </p:nvSpPr>
        <p:spPr>
          <a:xfrm>
            <a:off x="539750" y="3328988"/>
            <a:ext cx="2592388" cy="1042987"/>
          </a:xfrm>
          <a:solidFill>
            <a:schemeClr val="bg2"/>
          </a:solidFill>
          <a:effectLst>
            <a:outerShdw blurRad="50800" dist="38100" dir="2700000" algn="tl" rotWithShape="0">
              <a:prstClr val="black">
                <a:alpha val="40000"/>
              </a:prstClr>
            </a:outerShdw>
          </a:effectLst>
        </p:spPr>
        <p:txBody>
          <a:bodyPr lIns="108000" tIns="46800" rIns="90000" bIns="46800" anchor="t" anchorCtr="0"/>
          <a:lstStyle>
            <a:lvl1pPr marL="177800" indent="-177800">
              <a:defRPr sz="1400"/>
            </a:lvl1pPr>
          </a:lstStyle>
          <a:p>
            <a:pPr lvl="0"/>
            <a:r>
              <a:rPr lang="en-US"/>
              <a:t>Click to edit Master text styles</a:t>
            </a:r>
          </a:p>
        </p:txBody>
      </p:sp>
      <p:sp>
        <p:nvSpPr>
          <p:cNvPr id="55" name="Textplatzhalter 7"/>
          <p:cNvSpPr>
            <a:spLocks noGrp="1"/>
          </p:cNvSpPr>
          <p:nvPr>
            <p:ph type="body" sz="quarter" idx="39"/>
          </p:nvPr>
        </p:nvSpPr>
        <p:spPr>
          <a:xfrm>
            <a:off x="3275856" y="3328988"/>
            <a:ext cx="2592388" cy="1042987"/>
          </a:xfrm>
          <a:solidFill>
            <a:schemeClr val="bg2"/>
          </a:solidFill>
          <a:effectLst>
            <a:outerShdw blurRad="50800" dist="38100" dir="2700000" algn="tl" rotWithShape="0">
              <a:prstClr val="black">
                <a:alpha val="40000"/>
              </a:prstClr>
            </a:outerShdw>
          </a:effectLst>
        </p:spPr>
        <p:txBody>
          <a:bodyPr lIns="108000" tIns="46800" rIns="90000" bIns="46800" anchor="t" anchorCtr="0"/>
          <a:lstStyle>
            <a:lvl1pPr marL="177800" indent="-177800">
              <a:defRPr sz="1400"/>
            </a:lvl1pPr>
          </a:lstStyle>
          <a:p>
            <a:pPr lvl="0"/>
            <a:r>
              <a:rPr lang="en-US"/>
              <a:t>Click to edit Master text styles</a:t>
            </a:r>
          </a:p>
        </p:txBody>
      </p:sp>
      <p:sp>
        <p:nvSpPr>
          <p:cNvPr id="56" name="Textplatzhalter 7"/>
          <p:cNvSpPr>
            <a:spLocks noGrp="1"/>
          </p:cNvSpPr>
          <p:nvPr>
            <p:ph type="body" sz="quarter" idx="40"/>
          </p:nvPr>
        </p:nvSpPr>
        <p:spPr>
          <a:xfrm>
            <a:off x="6012160" y="3328988"/>
            <a:ext cx="2592388" cy="1042987"/>
          </a:xfrm>
          <a:solidFill>
            <a:schemeClr val="bg2"/>
          </a:solidFill>
          <a:effectLst>
            <a:outerShdw blurRad="50800" dist="38100" dir="2700000" algn="tl" rotWithShape="0">
              <a:prstClr val="black">
                <a:alpha val="40000"/>
              </a:prstClr>
            </a:outerShdw>
          </a:effectLst>
        </p:spPr>
        <p:txBody>
          <a:bodyPr lIns="108000" tIns="46800" rIns="90000" bIns="46800" anchor="t" anchorCtr="0"/>
          <a:lstStyle>
            <a:lvl1pPr marL="177800" indent="-177800">
              <a:defRPr sz="1400"/>
            </a:lvl1pPr>
          </a:lstStyle>
          <a:p>
            <a:pPr lvl="0"/>
            <a:r>
              <a:rPr lang="en-US"/>
              <a:t>Click to edit Master text styles</a:t>
            </a:r>
          </a:p>
        </p:txBody>
      </p:sp>
      <p:sp>
        <p:nvSpPr>
          <p:cNvPr id="2" name="Titel 1"/>
          <p:cNvSpPr>
            <a:spLocks noGrp="1"/>
          </p:cNvSpPr>
          <p:nvPr>
            <p:ph type="title"/>
          </p:nvPr>
        </p:nvSpPr>
        <p:spPr/>
        <p:txBody>
          <a:bodyPr/>
          <a:lstStyle/>
          <a:p>
            <a:r>
              <a:rPr lang="en-US" noProof="0"/>
              <a:t>Click to edit Master title style</a:t>
            </a:r>
            <a:endParaRPr lang="en-GB" noProof="0"/>
          </a:p>
        </p:txBody>
      </p:sp>
      <p:sp>
        <p:nvSpPr>
          <p:cNvPr id="3" name="Datumsplatzhalter 2"/>
          <p:cNvSpPr>
            <a:spLocks noGrp="1"/>
          </p:cNvSpPr>
          <p:nvPr>
            <p:ph type="dt" sz="half" idx="10"/>
          </p:nvPr>
        </p:nvSpPr>
        <p:spPr/>
        <p:txBody>
          <a:bodyPr/>
          <a:lstStyle>
            <a:lvl1pPr>
              <a:lnSpc>
                <a:spcPct val="105000"/>
              </a:lnSpc>
              <a:buClr>
                <a:schemeClr val="tx2"/>
              </a:buClr>
              <a:buSzPct val="120000"/>
              <a:defRPr smtClean="0"/>
            </a:lvl1pPr>
          </a:lstStyle>
          <a:p>
            <a:pPr>
              <a:defRPr/>
            </a:pPr>
            <a:endParaRPr lang="de-DE"/>
          </a:p>
        </p:txBody>
      </p:sp>
      <p:sp>
        <p:nvSpPr>
          <p:cNvPr id="4" name="Fußzeilenplatzhalter 3"/>
          <p:cNvSpPr>
            <a:spLocks noGrp="1"/>
          </p:cNvSpPr>
          <p:nvPr>
            <p:ph type="ftr" sz="quarter" idx="11"/>
          </p:nvPr>
        </p:nvSpPr>
        <p:spPr/>
        <p:txBody>
          <a:bodyPr/>
          <a:lstStyle>
            <a:lvl1pPr>
              <a:defRPr smtClean="0"/>
            </a:lvl1pPr>
          </a:lstStyle>
          <a:p>
            <a:pPr>
              <a:defRPr/>
            </a:pPr>
            <a:endParaRPr lang="de-DE"/>
          </a:p>
        </p:txBody>
      </p:sp>
      <p:sp>
        <p:nvSpPr>
          <p:cNvPr id="48" name="Bildplatzhalter 2"/>
          <p:cNvSpPr>
            <a:spLocks noGrp="1"/>
          </p:cNvSpPr>
          <p:nvPr>
            <p:ph type="pic" sz="quarter" idx="29" hasCustomPrompt="1"/>
          </p:nvPr>
        </p:nvSpPr>
        <p:spPr>
          <a:xfrm>
            <a:off x="539552" y="1672444"/>
            <a:ext cx="2592288" cy="1512168"/>
          </a:xfrm>
          <a:gradFill flip="none" rotWithShape="1">
            <a:gsLst>
              <a:gs pos="0">
                <a:srgbClr val="AFB4B9"/>
              </a:gs>
              <a:gs pos="100000">
                <a:schemeClr val="accent5"/>
              </a:gs>
            </a:gsLst>
            <a:lin ang="13500000" scaled="0"/>
            <a:tileRect/>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1000" b="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
        <p:nvSpPr>
          <p:cNvPr id="49" name="Bildplatzhalter 2"/>
          <p:cNvSpPr>
            <a:spLocks noGrp="1"/>
          </p:cNvSpPr>
          <p:nvPr>
            <p:ph type="pic" sz="quarter" idx="31" hasCustomPrompt="1"/>
          </p:nvPr>
        </p:nvSpPr>
        <p:spPr>
          <a:xfrm>
            <a:off x="3275856" y="1672444"/>
            <a:ext cx="2592288" cy="1512168"/>
          </a:xfrm>
          <a:gradFill flip="none" rotWithShape="1">
            <a:gsLst>
              <a:gs pos="0">
                <a:srgbClr val="AFB4B9"/>
              </a:gs>
              <a:gs pos="100000">
                <a:schemeClr val="accent5"/>
              </a:gs>
            </a:gsLst>
            <a:lin ang="13500000" scaled="0"/>
            <a:tileRect/>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1000" b="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
        <p:nvSpPr>
          <p:cNvPr id="50" name="Bildplatzhalter 2"/>
          <p:cNvSpPr>
            <a:spLocks noGrp="1"/>
          </p:cNvSpPr>
          <p:nvPr>
            <p:ph type="pic" sz="quarter" idx="33" hasCustomPrompt="1"/>
          </p:nvPr>
        </p:nvSpPr>
        <p:spPr>
          <a:xfrm>
            <a:off x="6012160" y="1672444"/>
            <a:ext cx="2592288" cy="1512168"/>
          </a:xfrm>
          <a:gradFill flip="none" rotWithShape="1">
            <a:gsLst>
              <a:gs pos="0">
                <a:srgbClr val="AFB4B9"/>
              </a:gs>
              <a:gs pos="100000">
                <a:schemeClr val="accent5"/>
              </a:gs>
            </a:gsLst>
            <a:lin ang="13500000" scaled="0"/>
            <a:tileRect/>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1000" b="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
        <p:nvSpPr>
          <p:cNvPr id="51" name="Textplatzhalter 23"/>
          <p:cNvSpPr>
            <a:spLocks noGrp="1"/>
          </p:cNvSpPr>
          <p:nvPr>
            <p:ph type="body" sz="quarter" idx="12"/>
          </p:nvPr>
        </p:nvSpPr>
        <p:spPr>
          <a:xfrm>
            <a:off x="539750" y="1168388"/>
            <a:ext cx="2592388" cy="360363"/>
          </a:xfrm>
          <a:solidFill>
            <a:schemeClr val="tx2"/>
          </a:solidFill>
          <a:ln>
            <a:noFill/>
          </a:ln>
          <a:effectLst>
            <a:outerShdw blurRad="50800" dist="38100" dir="2700000" algn="tl" rotWithShape="0">
              <a:srgbClr val="000000">
                <a:alpha val="50000"/>
              </a:srgbClr>
            </a:outerShdw>
          </a:effectLst>
        </p:spPr>
        <p:txBody>
          <a:bodyPr lIns="108000" tIns="46800" rIns="90000" bIns="46800" anchor="ctr"/>
          <a:lstStyle>
            <a:lvl1pPr marL="0" indent="0" algn="l">
              <a:buNone/>
              <a:defRPr lang="de-DE" b="1" kern="1200" dirty="0" smtClean="0">
                <a:solidFill>
                  <a:srgbClr val="FFFFFF"/>
                </a:solidFill>
                <a:latin typeface="Arial" charset="0"/>
                <a:ea typeface="ＭＳ Ｐゴシック" pitchFamily="34" charset="-128"/>
                <a:cs typeface="Arial" charset="0"/>
              </a:defRPr>
            </a:lvl1pPr>
          </a:lstStyle>
          <a:p>
            <a:pPr lvl="0"/>
            <a:r>
              <a:rPr lang="en-US"/>
              <a:t>Click to edit Master text styles</a:t>
            </a:r>
          </a:p>
        </p:txBody>
      </p:sp>
      <p:sp>
        <p:nvSpPr>
          <p:cNvPr id="52" name="Textplatzhalter 23"/>
          <p:cNvSpPr>
            <a:spLocks noGrp="1"/>
          </p:cNvSpPr>
          <p:nvPr>
            <p:ph type="body" sz="quarter" idx="13"/>
          </p:nvPr>
        </p:nvSpPr>
        <p:spPr>
          <a:xfrm>
            <a:off x="3275856" y="1168388"/>
            <a:ext cx="2592388" cy="360363"/>
          </a:xfrm>
          <a:solidFill>
            <a:schemeClr val="tx2"/>
          </a:solidFill>
          <a:ln>
            <a:noFill/>
          </a:ln>
          <a:effectLst>
            <a:outerShdw blurRad="50800" dist="38100" dir="2700000" algn="tl" rotWithShape="0">
              <a:srgbClr val="000000">
                <a:alpha val="50000"/>
              </a:srgbClr>
            </a:outerShdw>
          </a:effectLst>
        </p:spPr>
        <p:txBody>
          <a:bodyPr lIns="108000" tIns="46800" rIns="90000" bIns="46800" anchor="ctr"/>
          <a:lstStyle>
            <a:lvl1pPr marL="0" indent="0" algn="l">
              <a:buNone/>
              <a:defRPr lang="de-DE" b="1" kern="1200" dirty="0" smtClean="0">
                <a:solidFill>
                  <a:srgbClr val="FFFFFF"/>
                </a:solidFill>
                <a:latin typeface="Arial" charset="0"/>
                <a:ea typeface="ＭＳ Ｐゴシック" pitchFamily="34" charset="-128"/>
                <a:cs typeface="Arial" charset="0"/>
              </a:defRPr>
            </a:lvl1pPr>
          </a:lstStyle>
          <a:p>
            <a:pPr lvl="0"/>
            <a:r>
              <a:rPr lang="en-US"/>
              <a:t>Click to edit Master text styles</a:t>
            </a:r>
          </a:p>
        </p:txBody>
      </p:sp>
      <p:sp>
        <p:nvSpPr>
          <p:cNvPr id="53" name="Textplatzhalter 23"/>
          <p:cNvSpPr>
            <a:spLocks noGrp="1"/>
          </p:cNvSpPr>
          <p:nvPr>
            <p:ph type="body" sz="quarter" idx="14"/>
          </p:nvPr>
        </p:nvSpPr>
        <p:spPr>
          <a:xfrm>
            <a:off x="6012160" y="1168388"/>
            <a:ext cx="2592388" cy="360363"/>
          </a:xfrm>
          <a:solidFill>
            <a:schemeClr val="tx2"/>
          </a:solidFill>
          <a:ln>
            <a:noFill/>
          </a:ln>
          <a:effectLst>
            <a:outerShdw blurRad="50800" dist="38100" dir="2700000" algn="tl" rotWithShape="0">
              <a:srgbClr val="000000">
                <a:alpha val="50000"/>
              </a:srgbClr>
            </a:outerShdw>
          </a:effectLst>
        </p:spPr>
        <p:txBody>
          <a:bodyPr lIns="108000" tIns="46800" rIns="90000" bIns="46800" anchor="ctr"/>
          <a:lstStyle>
            <a:lvl1pPr marL="0" indent="0" algn="l">
              <a:buNone/>
              <a:defRPr lang="de-DE" b="1" kern="1200" dirty="0" smtClean="0">
                <a:solidFill>
                  <a:srgbClr val="FFFFFF"/>
                </a:solidFill>
                <a:latin typeface="Arial" charset="0"/>
                <a:ea typeface="ＭＳ Ｐゴシック" pitchFamily="34" charset="-128"/>
                <a:cs typeface="Arial" charset="0"/>
              </a:defRPr>
            </a:lvl1pPr>
          </a:lstStyle>
          <a:p>
            <a:pPr lvl="0"/>
            <a:r>
              <a:rPr lang="en-US"/>
              <a:t>Click to edit Master text styles</a:t>
            </a:r>
          </a:p>
        </p:txBody>
      </p:sp>
    </p:spTree>
    <p:extLst>
      <p:ext uri="{BB962C8B-B14F-4D97-AF65-F5344CB8AC3E}">
        <p14:creationId xmlns:p14="http://schemas.microsoft.com/office/powerpoint/2010/main" val="126721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ihen + Multipic">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a:p>
        </p:txBody>
      </p:sp>
      <p:sp>
        <p:nvSpPr>
          <p:cNvPr id="3" name="Datumsplatzhalter 2"/>
          <p:cNvSpPr>
            <a:spLocks noGrp="1"/>
          </p:cNvSpPr>
          <p:nvPr>
            <p:ph type="dt" sz="half" idx="10"/>
          </p:nvPr>
        </p:nvSpPr>
        <p:spPr/>
        <p:txBody>
          <a:bodyPr/>
          <a:lstStyle>
            <a:lvl1pPr>
              <a:lnSpc>
                <a:spcPct val="105000"/>
              </a:lnSpc>
              <a:buClr>
                <a:schemeClr val="tx2"/>
              </a:buClr>
              <a:buSzPct val="120000"/>
              <a:defRPr smtClean="0"/>
            </a:lvl1pPr>
          </a:lstStyle>
          <a:p>
            <a:pPr>
              <a:defRPr/>
            </a:pPr>
            <a:endParaRPr lang="de-DE"/>
          </a:p>
        </p:txBody>
      </p:sp>
      <p:sp>
        <p:nvSpPr>
          <p:cNvPr id="4" name="Fußzeilenplatzhalter 3"/>
          <p:cNvSpPr>
            <a:spLocks noGrp="1"/>
          </p:cNvSpPr>
          <p:nvPr>
            <p:ph type="ftr" sz="quarter" idx="11"/>
          </p:nvPr>
        </p:nvSpPr>
        <p:spPr/>
        <p:txBody>
          <a:bodyPr/>
          <a:lstStyle>
            <a:lvl1pPr>
              <a:defRPr smtClean="0"/>
            </a:lvl1pPr>
          </a:lstStyle>
          <a:p>
            <a:pPr>
              <a:defRPr/>
            </a:pPr>
            <a:endParaRPr lang="de-DE"/>
          </a:p>
        </p:txBody>
      </p:sp>
      <p:sp>
        <p:nvSpPr>
          <p:cNvPr id="5" name="Bildplatzhalter 2"/>
          <p:cNvSpPr>
            <a:spLocks noGrp="1"/>
          </p:cNvSpPr>
          <p:nvPr>
            <p:ph type="pic" sz="quarter" idx="20" hasCustomPrompt="1"/>
          </p:nvPr>
        </p:nvSpPr>
        <p:spPr>
          <a:xfrm>
            <a:off x="539552" y="1420417"/>
            <a:ext cx="684076" cy="684076"/>
          </a:xfrm>
          <a:gradFill flip="none" rotWithShape="1">
            <a:gsLst>
              <a:gs pos="0">
                <a:srgbClr val="AFB4B9"/>
              </a:gs>
              <a:gs pos="100000">
                <a:schemeClr val="accent5"/>
              </a:gs>
            </a:gsLst>
            <a:lin ang="13500000" scaled="0"/>
            <a:tileRect/>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7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
        <p:nvSpPr>
          <p:cNvPr id="6" name="Bildplatzhalter 2"/>
          <p:cNvSpPr>
            <a:spLocks noGrp="1"/>
          </p:cNvSpPr>
          <p:nvPr>
            <p:ph type="pic" sz="quarter" idx="21" hasCustomPrompt="1"/>
          </p:nvPr>
        </p:nvSpPr>
        <p:spPr>
          <a:xfrm>
            <a:off x="539552" y="2176500"/>
            <a:ext cx="684076" cy="684076"/>
          </a:xfrm>
          <a:gradFill flip="none" rotWithShape="1">
            <a:gsLst>
              <a:gs pos="0">
                <a:srgbClr val="AFB4B9"/>
              </a:gs>
              <a:gs pos="100000">
                <a:schemeClr val="accent5"/>
              </a:gs>
            </a:gsLst>
            <a:lin ang="13500000" scaled="0"/>
            <a:tileRect/>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7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
        <p:nvSpPr>
          <p:cNvPr id="7" name="Bildplatzhalter 2"/>
          <p:cNvSpPr>
            <a:spLocks noGrp="1"/>
          </p:cNvSpPr>
          <p:nvPr>
            <p:ph type="pic" sz="quarter" idx="22" hasCustomPrompt="1"/>
          </p:nvPr>
        </p:nvSpPr>
        <p:spPr>
          <a:xfrm>
            <a:off x="539552" y="2932584"/>
            <a:ext cx="684076" cy="684076"/>
          </a:xfrm>
          <a:gradFill flip="none" rotWithShape="1">
            <a:gsLst>
              <a:gs pos="0">
                <a:srgbClr val="AFB4B9"/>
              </a:gs>
              <a:gs pos="100000">
                <a:schemeClr val="accent5"/>
              </a:gs>
            </a:gsLst>
            <a:lin ang="13500000" scaled="0"/>
            <a:tileRect/>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7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
        <p:nvSpPr>
          <p:cNvPr id="8" name="Bildplatzhalter 2"/>
          <p:cNvSpPr>
            <a:spLocks noGrp="1"/>
          </p:cNvSpPr>
          <p:nvPr>
            <p:ph type="pic" sz="quarter" idx="23" hasCustomPrompt="1"/>
          </p:nvPr>
        </p:nvSpPr>
        <p:spPr>
          <a:xfrm>
            <a:off x="539552" y="3688668"/>
            <a:ext cx="684076" cy="684076"/>
          </a:xfrm>
          <a:gradFill flip="none" rotWithShape="1">
            <a:gsLst>
              <a:gs pos="0">
                <a:srgbClr val="AFB4B9"/>
              </a:gs>
              <a:gs pos="100000">
                <a:schemeClr val="accent5"/>
              </a:gs>
            </a:gsLst>
            <a:lin ang="13500000" scaled="0"/>
            <a:tileRect/>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7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Tree>
    <p:extLst>
      <p:ext uri="{BB962C8B-B14F-4D97-AF65-F5344CB8AC3E}">
        <p14:creationId xmlns:p14="http://schemas.microsoft.com/office/powerpoint/2010/main" val="2532109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p:nvPr>
        </p:nvSpPr>
        <p:spPr>
          <a:xfrm>
            <a:off x="539750" y="227013"/>
            <a:ext cx="4824338" cy="755650"/>
          </a:xfrm>
        </p:spPr>
        <p:txBody>
          <a:bodyPr/>
          <a:lstStyle/>
          <a:p>
            <a:r>
              <a:rPr lang="en-US" noProof="0"/>
              <a:t>Click to edit Master title style</a:t>
            </a:r>
            <a:endParaRPr lang="en-GB" noProof="0"/>
          </a:p>
        </p:txBody>
      </p:sp>
      <p:sp>
        <p:nvSpPr>
          <p:cNvPr id="3" name="Datumsplatzhalter 2"/>
          <p:cNvSpPr>
            <a:spLocks noGrp="1"/>
          </p:cNvSpPr>
          <p:nvPr>
            <p:ph type="dt" sz="half" idx="10"/>
          </p:nvPr>
        </p:nvSpPr>
        <p:spPr/>
        <p:txBody>
          <a:bodyPr/>
          <a:lstStyle>
            <a:lvl1pPr>
              <a:lnSpc>
                <a:spcPct val="105000"/>
              </a:lnSpc>
              <a:buClr>
                <a:schemeClr val="tx2"/>
              </a:buClr>
              <a:buSzPct val="120000"/>
              <a:defRPr smtClean="0"/>
            </a:lvl1pPr>
          </a:lstStyle>
          <a:p>
            <a:pPr>
              <a:defRPr/>
            </a:pPr>
            <a:endParaRPr lang="de-DE"/>
          </a:p>
        </p:txBody>
      </p:sp>
      <p:sp>
        <p:nvSpPr>
          <p:cNvPr id="4" name="Fußzeilenplatzhalter 3"/>
          <p:cNvSpPr>
            <a:spLocks noGrp="1"/>
          </p:cNvSpPr>
          <p:nvPr>
            <p:ph type="ftr" sz="quarter" idx="11"/>
          </p:nvPr>
        </p:nvSpPr>
        <p:spPr/>
        <p:txBody>
          <a:bodyPr/>
          <a:lstStyle>
            <a:lvl1pPr>
              <a:defRPr smtClean="0"/>
            </a:lvl1pPr>
          </a:lstStyle>
          <a:p>
            <a:endParaRPr lang="de-DE"/>
          </a:p>
        </p:txBody>
      </p:sp>
      <p:sp>
        <p:nvSpPr>
          <p:cNvPr id="16" name="Textplatzhalter 15"/>
          <p:cNvSpPr>
            <a:spLocks noGrp="1"/>
          </p:cNvSpPr>
          <p:nvPr>
            <p:ph type="body" sz="quarter" idx="12"/>
          </p:nvPr>
        </p:nvSpPr>
        <p:spPr>
          <a:xfrm>
            <a:off x="539552" y="1132384"/>
            <a:ext cx="4824536" cy="3240359"/>
          </a:xfrm>
        </p:spPr>
        <p:txBody>
          <a:bodyPr/>
          <a:lstStyle>
            <a:lvl1pPr marL="361950" indent="-361950">
              <a:spcAft>
                <a:spcPts val="600"/>
              </a:spcAft>
              <a:buClrTx/>
              <a:buSzPct val="100000"/>
              <a:buFont typeface="+mj-lt"/>
              <a:buAutoNum type="arabicPeriod"/>
              <a:defRPr b="0">
                <a:solidFill>
                  <a:schemeClr val="accent2"/>
                </a:solidFill>
              </a:defRPr>
            </a:lvl1pPr>
            <a:lvl2pPr>
              <a:spcAft>
                <a:spcPts val="900"/>
              </a:spcAft>
              <a:defRPr/>
            </a:lvl2pPr>
            <a:lvl3pPr>
              <a:spcAft>
                <a:spcPts val="900"/>
              </a:spcAft>
              <a:defRPr/>
            </a:lvl3pPr>
            <a:lvl4pPr>
              <a:spcAft>
                <a:spcPts val="900"/>
              </a:spcAft>
              <a:defRPr/>
            </a:lvl4pPr>
            <a:lvl5pPr>
              <a:spcAft>
                <a:spcPts val="900"/>
              </a:spcAft>
              <a:defRPr/>
            </a:lvl5pPr>
          </a:lstStyle>
          <a:p>
            <a:pPr lvl="0"/>
            <a:r>
              <a:rPr lang="en-US"/>
              <a:t>Click to edit Master text styles</a:t>
            </a:r>
          </a:p>
        </p:txBody>
      </p:sp>
    </p:spTree>
    <p:extLst>
      <p:ext uri="{BB962C8B-B14F-4D97-AF65-F5344CB8AC3E}">
        <p14:creationId xmlns:p14="http://schemas.microsoft.com/office/powerpoint/2010/main" val="196538498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mit Bildern">
    <p:spTree>
      <p:nvGrpSpPr>
        <p:cNvPr id="1" name=""/>
        <p:cNvGrpSpPr/>
        <p:nvPr/>
      </p:nvGrpSpPr>
      <p:grpSpPr>
        <a:xfrm>
          <a:off x="0" y="0"/>
          <a:ext cx="0" cy="0"/>
          <a:chOff x="0" y="0"/>
          <a:chExt cx="0" cy="0"/>
        </a:xfrm>
      </p:grpSpPr>
      <p:sp>
        <p:nvSpPr>
          <p:cNvPr id="32" name="Bildplatzhalter 2"/>
          <p:cNvSpPr>
            <a:spLocks noGrp="1"/>
          </p:cNvSpPr>
          <p:nvPr>
            <p:ph type="pic" sz="quarter" idx="32" hasCustomPrompt="1"/>
          </p:nvPr>
        </p:nvSpPr>
        <p:spPr>
          <a:xfrm>
            <a:off x="1115616" y="1168388"/>
            <a:ext cx="972108" cy="97200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8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
        <p:nvSpPr>
          <p:cNvPr id="21" name="Textplatzhalter 23"/>
          <p:cNvSpPr>
            <a:spLocks noGrp="1"/>
          </p:cNvSpPr>
          <p:nvPr>
            <p:ph type="body" sz="quarter" idx="12" hasCustomPrompt="1"/>
          </p:nvPr>
        </p:nvSpPr>
        <p:spPr>
          <a:xfrm>
            <a:off x="539750" y="1168388"/>
            <a:ext cx="431850" cy="971562"/>
          </a:xfrm>
          <a:solidFill>
            <a:schemeClr val="accent1"/>
          </a:solidFill>
          <a:ln>
            <a:noFill/>
          </a:ln>
          <a:effectLst>
            <a:outerShdw blurRad="50800" dist="38100" dir="2700000" algn="tl" rotWithShape="0">
              <a:srgbClr val="000000">
                <a:alpha val="50000"/>
              </a:srgbClr>
            </a:outerShdw>
          </a:effectLst>
        </p:spPr>
        <p:txBody>
          <a:bodyPr lIns="72000" tIns="72000" rIns="36000" bIns="72000" anchor="t"/>
          <a:lstStyle>
            <a:lvl1pPr marL="0" indent="0" algn="ctr">
              <a:buNone/>
              <a:defRPr lang="de-DE" sz="1400" b="1" kern="1200" dirty="0" smtClean="0">
                <a:solidFill>
                  <a:srgbClr val="FFFFFF"/>
                </a:solidFill>
                <a:latin typeface="Arial" charset="0"/>
                <a:ea typeface="ＭＳ Ｐゴシック" pitchFamily="34" charset="-128"/>
                <a:cs typeface="Arial" charset="0"/>
              </a:defRPr>
            </a:lvl1pPr>
          </a:lstStyle>
          <a:p>
            <a:pPr lvl="0"/>
            <a:r>
              <a:rPr lang="de-DE"/>
              <a:t>X.</a:t>
            </a:r>
          </a:p>
        </p:txBody>
      </p:sp>
      <p:sp>
        <p:nvSpPr>
          <p:cNvPr id="22" name="Textplatzhalter 23"/>
          <p:cNvSpPr>
            <a:spLocks noGrp="1"/>
          </p:cNvSpPr>
          <p:nvPr>
            <p:ph type="body" sz="quarter" idx="33" hasCustomPrompt="1"/>
          </p:nvPr>
        </p:nvSpPr>
        <p:spPr>
          <a:xfrm>
            <a:off x="2231740" y="1168388"/>
            <a:ext cx="6372510" cy="971562"/>
          </a:xfrm>
          <a:gradFill rotWithShape="1">
            <a:gsLst>
              <a:gs pos="0">
                <a:schemeClr val="bg2"/>
              </a:gs>
              <a:gs pos="46000">
                <a:schemeClr val="bg1"/>
              </a:gs>
              <a:gs pos="100000">
                <a:schemeClr val="bg2"/>
              </a:gs>
            </a:gsLst>
            <a:lin ang="0" scaled="1"/>
          </a:gradFill>
          <a:ln>
            <a:noFill/>
          </a:ln>
          <a:effectLst>
            <a:outerShdw blurRad="50800" dist="38100" dir="2700000" algn="tl" rotWithShape="0">
              <a:srgbClr val="000000">
                <a:alpha val="50000"/>
              </a:srgbClr>
            </a:outerShdw>
          </a:effectLst>
        </p:spPr>
        <p:txBody>
          <a:bodyPr lIns="216000" tIns="72009" rIns="72009" bIns="72000" anchor="ctr"/>
          <a:lstStyle>
            <a:lvl1pPr marL="0" indent="0">
              <a:buNone/>
              <a:defRPr lang="de-DE" sz="2000" b="0" kern="1200" dirty="0" smtClean="0">
                <a:solidFill>
                  <a:schemeClr val="accent2"/>
                </a:solidFill>
                <a:latin typeface="Arial" charset="0"/>
                <a:ea typeface="ＭＳ Ｐゴシック" charset="0"/>
                <a:cs typeface="Arial" charset="0"/>
              </a:defRPr>
            </a:lvl1pPr>
          </a:lstStyle>
          <a:p>
            <a:pPr lvl="0" defTabSz="895350">
              <a:buClr>
                <a:srgbClr val="E1000F"/>
              </a:buClr>
              <a:tabLst>
                <a:tab pos="792163" algn="l"/>
              </a:tabLst>
            </a:pPr>
            <a:r>
              <a:rPr lang="de-DE"/>
              <a:t>Agenda</a:t>
            </a:r>
          </a:p>
        </p:txBody>
      </p:sp>
      <p:sp>
        <p:nvSpPr>
          <p:cNvPr id="2" name="Titel 1"/>
          <p:cNvSpPr>
            <a:spLocks noGrp="1"/>
          </p:cNvSpPr>
          <p:nvPr>
            <p:ph type="title"/>
          </p:nvPr>
        </p:nvSpPr>
        <p:spPr>
          <a:xfrm>
            <a:off x="539750" y="227013"/>
            <a:ext cx="4824338" cy="755650"/>
          </a:xfrm>
        </p:spPr>
        <p:txBody>
          <a:bodyPr/>
          <a:lstStyle/>
          <a:p>
            <a:r>
              <a:rPr lang="en-US" noProof="0"/>
              <a:t>Click to edit Master title style</a:t>
            </a:r>
            <a:endParaRPr lang="en-GB" noProof="0"/>
          </a:p>
        </p:txBody>
      </p:sp>
      <p:sp>
        <p:nvSpPr>
          <p:cNvPr id="3" name="Datumsplatzhalter 2"/>
          <p:cNvSpPr>
            <a:spLocks noGrp="1"/>
          </p:cNvSpPr>
          <p:nvPr>
            <p:ph type="dt" sz="half" idx="10"/>
          </p:nvPr>
        </p:nvSpPr>
        <p:spPr/>
        <p:txBody>
          <a:bodyPr/>
          <a:lstStyle>
            <a:lvl1pPr>
              <a:lnSpc>
                <a:spcPct val="105000"/>
              </a:lnSpc>
              <a:buClr>
                <a:schemeClr val="tx2"/>
              </a:buClr>
              <a:buSzPct val="120000"/>
              <a:defRPr smtClean="0"/>
            </a:lvl1pPr>
          </a:lstStyle>
          <a:p>
            <a:pPr>
              <a:defRPr/>
            </a:pPr>
            <a:endParaRPr lang="de-DE"/>
          </a:p>
        </p:txBody>
      </p:sp>
      <p:sp>
        <p:nvSpPr>
          <p:cNvPr id="4" name="Fußzeilenplatzhalter 3"/>
          <p:cNvSpPr>
            <a:spLocks noGrp="1"/>
          </p:cNvSpPr>
          <p:nvPr>
            <p:ph type="ftr" sz="quarter" idx="11"/>
          </p:nvPr>
        </p:nvSpPr>
        <p:spPr/>
        <p:txBody>
          <a:bodyPr/>
          <a:lstStyle>
            <a:lvl1pPr>
              <a:defRPr smtClean="0"/>
            </a:lvl1pPr>
          </a:lstStyle>
          <a:p>
            <a:pPr>
              <a:defRPr/>
            </a:pPr>
            <a:endParaRPr lang="de-DE"/>
          </a:p>
        </p:txBody>
      </p:sp>
      <p:sp>
        <p:nvSpPr>
          <p:cNvPr id="23" name="Bildplatzhalter 2"/>
          <p:cNvSpPr>
            <a:spLocks noGrp="1"/>
          </p:cNvSpPr>
          <p:nvPr>
            <p:ph type="pic" sz="quarter" idx="34" hasCustomPrompt="1"/>
          </p:nvPr>
        </p:nvSpPr>
        <p:spPr>
          <a:xfrm>
            <a:off x="1115616" y="2285269"/>
            <a:ext cx="972108" cy="97200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8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
        <p:nvSpPr>
          <p:cNvPr id="24" name="Textplatzhalter 23"/>
          <p:cNvSpPr>
            <a:spLocks noGrp="1"/>
          </p:cNvSpPr>
          <p:nvPr>
            <p:ph type="body" sz="quarter" idx="35" hasCustomPrompt="1"/>
          </p:nvPr>
        </p:nvSpPr>
        <p:spPr>
          <a:xfrm>
            <a:off x="539750" y="2285269"/>
            <a:ext cx="431850" cy="971562"/>
          </a:xfrm>
          <a:solidFill>
            <a:schemeClr val="accent1"/>
          </a:solidFill>
          <a:ln>
            <a:noFill/>
          </a:ln>
          <a:effectLst>
            <a:outerShdw blurRad="50800" dist="38100" dir="2700000" algn="tl" rotWithShape="0">
              <a:srgbClr val="000000">
                <a:alpha val="50000"/>
              </a:srgbClr>
            </a:outerShdw>
          </a:effectLst>
        </p:spPr>
        <p:txBody>
          <a:bodyPr lIns="72000" tIns="72000" rIns="36000" bIns="72000" anchor="t"/>
          <a:lstStyle>
            <a:lvl1pPr marL="0" indent="0" algn="ctr">
              <a:buNone/>
              <a:defRPr lang="de-DE" sz="1400" b="1" kern="1200" dirty="0" smtClean="0">
                <a:solidFill>
                  <a:srgbClr val="FFFFFF"/>
                </a:solidFill>
                <a:latin typeface="Arial" charset="0"/>
                <a:ea typeface="ＭＳ Ｐゴシック" pitchFamily="34" charset="-128"/>
                <a:cs typeface="Arial" charset="0"/>
              </a:defRPr>
            </a:lvl1pPr>
          </a:lstStyle>
          <a:p>
            <a:pPr lvl="0"/>
            <a:r>
              <a:rPr lang="de-DE"/>
              <a:t>X.</a:t>
            </a:r>
          </a:p>
        </p:txBody>
      </p:sp>
      <p:sp>
        <p:nvSpPr>
          <p:cNvPr id="25" name="Textplatzhalter 23"/>
          <p:cNvSpPr>
            <a:spLocks noGrp="1"/>
          </p:cNvSpPr>
          <p:nvPr>
            <p:ph type="body" sz="quarter" idx="36" hasCustomPrompt="1"/>
          </p:nvPr>
        </p:nvSpPr>
        <p:spPr>
          <a:xfrm>
            <a:off x="2231740" y="2285269"/>
            <a:ext cx="6372510" cy="971562"/>
          </a:xfrm>
          <a:gradFill rotWithShape="1">
            <a:gsLst>
              <a:gs pos="0">
                <a:schemeClr val="bg2"/>
              </a:gs>
              <a:gs pos="46000">
                <a:schemeClr val="bg1"/>
              </a:gs>
              <a:gs pos="100000">
                <a:schemeClr val="bg2"/>
              </a:gs>
            </a:gsLst>
            <a:lin ang="0" scaled="1"/>
          </a:gradFill>
          <a:ln>
            <a:noFill/>
          </a:ln>
          <a:effectLst>
            <a:outerShdw blurRad="50800" dist="38100" dir="2700000" algn="tl" rotWithShape="0">
              <a:srgbClr val="000000">
                <a:alpha val="50000"/>
              </a:srgbClr>
            </a:outerShdw>
          </a:effectLst>
        </p:spPr>
        <p:txBody>
          <a:bodyPr lIns="216000" tIns="72009" rIns="72009" bIns="72000" anchor="ctr"/>
          <a:lstStyle>
            <a:lvl1pPr marL="0" indent="0">
              <a:buNone/>
              <a:defRPr lang="de-DE" sz="2000" b="0" kern="1200" dirty="0" smtClean="0">
                <a:solidFill>
                  <a:schemeClr val="accent2"/>
                </a:solidFill>
                <a:latin typeface="Arial" charset="0"/>
                <a:ea typeface="ＭＳ Ｐゴシック" charset="0"/>
                <a:cs typeface="Arial" charset="0"/>
              </a:defRPr>
            </a:lvl1pPr>
          </a:lstStyle>
          <a:p>
            <a:pPr lvl="0" defTabSz="895350">
              <a:buClr>
                <a:srgbClr val="E1000F"/>
              </a:buClr>
              <a:tabLst>
                <a:tab pos="792163" algn="l"/>
              </a:tabLst>
            </a:pPr>
            <a:r>
              <a:rPr lang="de-DE"/>
              <a:t>Agenda</a:t>
            </a:r>
          </a:p>
        </p:txBody>
      </p:sp>
      <p:sp>
        <p:nvSpPr>
          <p:cNvPr id="28" name="Bildplatzhalter 2"/>
          <p:cNvSpPr>
            <a:spLocks noGrp="1"/>
          </p:cNvSpPr>
          <p:nvPr>
            <p:ph type="pic" sz="quarter" idx="37" hasCustomPrompt="1"/>
          </p:nvPr>
        </p:nvSpPr>
        <p:spPr>
          <a:xfrm>
            <a:off x="1115616" y="3401182"/>
            <a:ext cx="972108" cy="97200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8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
        <p:nvSpPr>
          <p:cNvPr id="29" name="Textplatzhalter 23"/>
          <p:cNvSpPr>
            <a:spLocks noGrp="1"/>
          </p:cNvSpPr>
          <p:nvPr>
            <p:ph type="body" sz="quarter" idx="38" hasCustomPrompt="1"/>
          </p:nvPr>
        </p:nvSpPr>
        <p:spPr>
          <a:xfrm>
            <a:off x="539750" y="3401182"/>
            <a:ext cx="431850" cy="971562"/>
          </a:xfrm>
          <a:solidFill>
            <a:schemeClr val="accent1"/>
          </a:solidFill>
          <a:ln>
            <a:noFill/>
          </a:ln>
          <a:effectLst>
            <a:outerShdw blurRad="50800" dist="38100" dir="2700000" algn="tl" rotWithShape="0">
              <a:srgbClr val="000000">
                <a:alpha val="50000"/>
              </a:srgbClr>
            </a:outerShdw>
          </a:effectLst>
        </p:spPr>
        <p:txBody>
          <a:bodyPr lIns="72000" tIns="72000" rIns="36000" bIns="72000" anchor="t"/>
          <a:lstStyle>
            <a:lvl1pPr marL="0" indent="0" algn="ctr">
              <a:buNone/>
              <a:defRPr lang="de-DE" sz="1400" b="1" kern="1200" dirty="0" smtClean="0">
                <a:solidFill>
                  <a:srgbClr val="FFFFFF"/>
                </a:solidFill>
                <a:latin typeface="Arial" charset="0"/>
                <a:ea typeface="ＭＳ Ｐゴシック" pitchFamily="34" charset="-128"/>
                <a:cs typeface="Arial" charset="0"/>
              </a:defRPr>
            </a:lvl1pPr>
          </a:lstStyle>
          <a:p>
            <a:pPr lvl="0"/>
            <a:r>
              <a:rPr lang="de-DE"/>
              <a:t>X.</a:t>
            </a:r>
          </a:p>
        </p:txBody>
      </p:sp>
      <p:sp>
        <p:nvSpPr>
          <p:cNvPr id="33" name="Textplatzhalter 23"/>
          <p:cNvSpPr>
            <a:spLocks noGrp="1"/>
          </p:cNvSpPr>
          <p:nvPr>
            <p:ph type="body" sz="quarter" idx="39" hasCustomPrompt="1"/>
          </p:nvPr>
        </p:nvSpPr>
        <p:spPr>
          <a:xfrm>
            <a:off x="2231740" y="3401182"/>
            <a:ext cx="6372510" cy="971562"/>
          </a:xfrm>
          <a:gradFill rotWithShape="1">
            <a:gsLst>
              <a:gs pos="0">
                <a:schemeClr val="bg2"/>
              </a:gs>
              <a:gs pos="46000">
                <a:schemeClr val="bg1"/>
              </a:gs>
              <a:gs pos="100000">
                <a:schemeClr val="bg2"/>
              </a:gs>
            </a:gsLst>
            <a:lin ang="0" scaled="1"/>
          </a:gradFill>
          <a:ln>
            <a:noFill/>
          </a:ln>
          <a:effectLst>
            <a:outerShdw blurRad="50800" dist="38100" dir="2700000" algn="tl" rotWithShape="0">
              <a:srgbClr val="000000">
                <a:alpha val="50000"/>
              </a:srgbClr>
            </a:outerShdw>
          </a:effectLst>
        </p:spPr>
        <p:txBody>
          <a:bodyPr lIns="216000" tIns="72009" rIns="72009" bIns="72000" anchor="ctr"/>
          <a:lstStyle>
            <a:lvl1pPr marL="0" indent="0">
              <a:buNone/>
              <a:defRPr lang="de-DE" sz="2000" b="0" kern="1200" dirty="0" smtClean="0">
                <a:solidFill>
                  <a:schemeClr val="accent2"/>
                </a:solidFill>
                <a:latin typeface="Arial" charset="0"/>
                <a:ea typeface="ＭＳ Ｐゴシック" charset="0"/>
                <a:cs typeface="Arial" charset="0"/>
              </a:defRPr>
            </a:lvl1pPr>
          </a:lstStyle>
          <a:p>
            <a:pPr lvl="0" defTabSz="895350">
              <a:buClr>
                <a:srgbClr val="E1000F"/>
              </a:buClr>
              <a:tabLst>
                <a:tab pos="792163" algn="l"/>
              </a:tabLst>
            </a:pPr>
            <a:r>
              <a:rPr lang="de-DE"/>
              <a:t>Agenda</a:t>
            </a:r>
          </a:p>
        </p:txBody>
      </p:sp>
    </p:spTree>
    <p:extLst>
      <p:ext uri="{BB962C8B-B14F-4D97-AF65-F5344CB8AC3E}">
        <p14:creationId xmlns:p14="http://schemas.microsoft.com/office/powerpoint/2010/main" val="3129075437"/>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 Multipic">
    <p:spTree>
      <p:nvGrpSpPr>
        <p:cNvPr id="1" name=""/>
        <p:cNvGrpSpPr/>
        <p:nvPr/>
      </p:nvGrpSpPr>
      <p:grpSpPr>
        <a:xfrm>
          <a:off x="0" y="0"/>
          <a:ext cx="0" cy="0"/>
          <a:chOff x="0" y="0"/>
          <a:chExt cx="0" cy="0"/>
        </a:xfrm>
      </p:grpSpPr>
      <p:sp>
        <p:nvSpPr>
          <p:cNvPr id="2" name="Titel 1"/>
          <p:cNvSpPr>
            <a:spLocks noGrp="1"/>
          </p:cNvSpPr>
          <p:nvPr>
            <p:ph type="title"/>
          </p:nvPr>
        </p:nvSpPr>
        <p:spPr>
          <a:xfrm>
            <a:off x="539750" y="227013"/>
            <a:ext cx="4824338" cy="755650"/>
          </a:xfrm>
        </p:spPr>
        <p:txBody>
          <a:bodyPr/>
          <a:lstStyle/>
          <a:p>
            <a:r>
              <a:rPr lang="en-US" noProof="0"/>
              <a:t>Click to edit Master title style</a:t>
            </a:r>
            <a:endParaRPr lang="en-GB" noProof="0"/>
          </a:p>
        </p:txBody>
      </p:sp>
      <p:sp>
        <p:nvSpPr>
          <p:cNvPr id="3" name="Datumsplatzhalter 2"/>
          <p:cNvSpPr>
            <a:spLocks noGrp="1"/>
          </p:cNvSpPr>
          <p:nvPr>
            <p:ph type="dt" sz="half" idx="10"/>
          </p:nvPr>
        </p:nvSpPr>
        <p:spPr/>
        <p:txBody>
          <a:bodyPr/>
          <a:lstStyle>
            <a:lvl1pPr>
              <a:lnSpc>
                <a:spcPct val="105000"/>
              </a:lnSpc>
              <a:buClr>
                <a:schemeClr val="tx2"/>
              </a:buClr>
              <a:buSzPct val="120000"/>
              <a:defRPr smtClean="0"/>
            </a:lvl1pPr>
          </a:lstStyle>
          <a:p>
            <a:pPr>
              <a:defRPr/>
            </a:pPr>
            <a:endParaRPr lang="de-DE"/>
          </a:p>
        </p:txBody>
      </p:sp>
      <p:sp>
        <p:nvSpPr>
          <p:cNvPr id="4" name="Fußzeilenplatzhalter 3"/>
          <p:cNvSpPr>
            <a:spLocks noGrp="1"/>
          </p:cNvSpPr>
          <p:nvPr>
            <p:ph type="ftr" sz="quarter" idx="11"/>
          </p:nvPr>
        </p:nvSpPr>
        <p:spPr/>
        <p:txBody>
          <a:bodyPr/>
          <a:lstStyle>
            <a:lvl1pPr>
              <a:defRPr smtClean="0"/>
            </a:lvl1pPr>
          </a:lstStyle>
          <a:p>
            <a:pPr>
              <a:defRPr/>
            </a:pPr>
            <a:endParaRPr lang="de-DE"/>
          </a:p>
        </p:txBody>
      </p:sp>
      <p:sp>
        <p:nvSpPr>
          <p:cNvPr id="16" name="Textplatzhalter 15"/>
          <p:cNvSpPr>
            <a:spLocks noGrp="1"/>
          </p:cNvSpPr>
          <p:nvPr>
            <p:ph type="body" sz="quarter" idx="12"/>
          </p:nvPr>
        </p:nvSpPr>
        <p:spPr>
          <a:xfrm>
            <a:off x="539552" y="1132384"/>
            <a:ext cx="4824536" cy="3240359"/>
          </a:xfrm>
        </p:spPr>
        <p:txBody>
          <a:bodyPr/>
          <a:lstStyle>
            <a:lvl1pPr marL="361950" indent="-361950">
              <a:spcAft>
                <a:spcPts val="600"/>
              </a:spcAft>
              <a:buClrTx/>
              <a:buSzPct val="100000"/>
              <a:buFont typeface="+mj-lt"/>
              <a:buAutoNum type="arabicPeriod"/>
              <a:defRPr b="0">
                <a:solidFill>
                  <a:schemeClr val="accent2"/>
                </a:solidFill>
              </a:defRPr>
            </a:lvl1pPr>
            <a:lvl2pPr>
              <a:spcAft>
                <a:spcPts val="900"/>
              </a:spcAft>
              <a:defRPr/>
            </a:lvl2pPr>
            <a:lvl3pPr>
              <a:spcAft>
                <a:spcPts val="900"/>
              </a:spcAft>
              <a:defRPr/>
            </a:lvl3pPr>
            <a:lvl4pPr>
              <a:spcAft>
                <a:spcPts val="900"/>
              </a:spcAft>
              <a:defRPr/>
            </a:lvl4pPr>
            <a:lvl5pPr>
              <a:spcAft>
                <a:spcPts val="900"/>
              </a:spcAft>
              <a:defRPr/>
            </a:lvl5pPr>
          </a:lstStyle>
          <a:p>
            <a:pPr lvl="0"/>
            <a:r>
              <a:rPr lang="en-US"/>
              <a:t>Click to edit Master text styles</a:t>
            </a:r>
          </a:p>
        </p:txBody>
      </p:sp>
      <p:sp>
        <p:nvSpPr>
          <p:cNvPr id="26" name="Bildplatzhalter 2"/>
          <p:cNvSpPr>
            <a:spLocks noGrp="1"/>
          </p:cNvSpPr>
          <p:nvPr>
            <p:ph type="pic" sz="quarter" idx="26" hasCustomPrompt="1"/>
          </p:nvPr>
        </p:nvSpPr>
        <p:spPr>
          <a:xfrm>
            <a:off x="7632448" y="3400744"/>
            <a:ext cx="972000" cy="97200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8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(optional)</a:t>
            </a:r>
            <a:endParaRPr lang="de-DE" noProof="0"/>
          </a:p>
        </p:txBody>
      </p:sp>
      <p:sp>
        <p:nvSpPr>
          <p:cNvPr id="27" name="Bildplatzhalter 2"/>
          <p:cNvSpPr>
            <a:spLocks noGrp="1"/>
          </p:cNvSpPr>
          <p:nvPr>
            <p:ph type="pic" sz="quarter" idx="27" hasCustomPrompt="1"/>
          </p:nvPr>
        </p:nvSpPr>
        <p:spPr>
          <a:xfrm>
            <a:off x="5400092" y="2284620"/>
            <a:ext cx="972000" cy="972000"/>
          </a:xfrm>
          <a:gradFill>
            <a:gsLst>
              <a:gs pos="0">
                <a:srgbClr val="AFB4B9"/>
              </a:gs>
              <a:gs pos="100000">
                <a:schemeClr val="accent5"/>
              </a:gs>
            </a:gsLst>
            <a:lin ang="13500000" scaled="0"/>
          </a:gradFill>
          <a:ln w="9525">
            <a:noFill/>
            <a:miter lim="800000"/>
            <a:headEnd/>
            <a:tailEnd/>
          </a:ln>
          <a:effectLst>
            <a:outerShdw blurRad="50800" dist="38100" dir="2700000" algn="tl" rotWithShape="0">
              <a:srgbClr val="000000">
                <a:alpha val="50000"/>
              </a:srgbClr>
            </a:outerShdw>
          </a:effectLst>
        </p:spPr>
        <p:txBody>
          <a:bodyPr vert="horz" wrap="square" lIns="90000" tIns="46800" rIns="90000" bIns="46800" numCol="1" anchor="ctr" anchorCtr="0" compatLnSpc="1">
            <a:prstTxWarp prst="textNoShape">
              <a:avLst/>
            </a:prstTxWarp>
          </a:bodyPr>
          <a:lstStyle>
            <a:lvl1pPr marL="0" indent="0" algn="ctr">
              <a:buClr>
                <a:srgbClr val="AFB4B9"/>
              </a:buClr>
              <a:buFont typeface="Arial" panose="020B0604020202020204" pitchFamily="34" charset="0"/>
              <a:buNone/>
              <a:defRPr lang="de-DE" sz="800" kern="1200" noProof="0" dirty="0">
                <a:latin typeface="Arial" charset="0"/>
                <a:ea typeface="ＭＳ Ｐゴシック" pitchFamily="34" charset="-128"/>
                <a:cs typeface="Arial" charset="0"/>
              </a:defRPr>
            </a:lvl1pPr>
          </a:lstStyle>
          <a:p>
            <a:pPr lvl="0">
              <a:buClr>
                <a:srgbClr val="AFB4B9"/>
              </a:buClr>
            </a:pPr>
            <a:r>
              <a:rPr lang="en-US" noProof="0"/>
              <a:t>Click icon to add picture (optional)</a:t>
            </a:r>
            <a:endParaRPr lang="de-DE" noProof="0"/>
          </a:p>
        </p:txBody>
      </p:sp>
      <p:sp>
        <p:nvSpPr>
          <p:cNvPr id="30" name="Bildplatzhalter 2"/>
          <p:cNvSpPr>
            <a:spLocks noGrp="1"/>
          </p:cNvSpPr>
          <p:nvPr>
            <p:ph type="pic" sz="quarter" idx="30" hasCustomPrompt="1"/>
          </p:nvPr>
        </p:nvSpPr>
        <p:spPr>
          <a:xfrm>
            <a:off x="5400092" y="1168388"/>
            <a:ext cx="972000" cy="97200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8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(optional)</a:t>
            </a:r>
            <a:endParaRPr lang="de-DE" noProof="0"/>
          </a:p>
        </p:txBody>
      </p:sp>
      <p:sp>
        <p:nvSpPr>
          <p:cNvPr id="31" name="Bildplatzhalter 2"/>
          <p:cNvSpPr>
            <a:spLocks noGrp="1"/>
          </p:cNvSpPr>
          <p:nvPr>
            <p:ph type="pic" sz="quarter" idx="31" hasCustomPrompt="1"/>
          </p:nvPr>
        </p:nvSpPr>
        <p:spPr>
          <a:xfrm>
            <a:off x="6516216" y="3400744"/>
            <a:ext cx="972000" cy="972000"/>
          </a:xfrm>
          <a:gradFill>
            <a:gsLst>
              <a:gs pos="0">
                <a:srgbClr val="AFB4B9"/>
              </a:gs>
              <a:gs pos="100000">
                <a:schemeClr val="accent5"/>
              </a:gs>
            </a:gsLst>
            <a:lin ang="13500000" scaled="0"/>
          </a:gradFill>
          <a:ln w="9525">
            <a:noFill/>
            <a:miter lim="800000"/>
            <a:headEnd/>
            <a:tailEnd/>
          </a:ln>
          <a:effectLst>
            <a:outerShdw blurRad="50800" dist="38100" dir="2700000" algn="tl" rotWithShape="0">
              <a:srgbClr val="000000">
                <a:alpha val="50000"/>
              </a:srgbClr>
            </a:outerShdw>
          </a:effectLst>
        </p:spPr>
        <p:txBody>
          <a:bodyPr vert="horz" wrap="square" lIns="90000" tIns="46800" rIns="90000" bIns="46800" numCol="1" anchor="ctr" anchorCtr="0" compatLnSpc="1">
            <a:prstTxWarp prst="textNoShape">
              <a:avLst/>
            </a:prstTxWarp>
          </a:bodyPr>
          <a:lstStyle>
            <a:lvl1pPr marL="0" indent="0" algn="ctr">
              <a:buClr>
                <a:srgbClr val="AFB4B9"/>
              </a:buClr>
              <a:buNone/>
              <a:defRPr lang="de-DE" sz="800" kern="1200" noProof="0" dirty="0">
                <a:latin typeface="Arial" charset="0"/>
                <a:ea typeface="ＭＳ Ｐゴシック" pitchFamily="34" charset="-128"/>
                <a:cs typeface="Arial" charset="0"/>
              </a:defRPr>
            </a:lvl1pPr>
          </a:lstStyle>
          <a:p>
            <a:pPr lvl="0">
              <a:buClr>
                <a:srgbClr val="AFB4B9"/>
              </a:buClr>
            </a:pPr>
            <a:r>
              <a:rPr lang="en-US" noProof="0"/>
              <a:t>Click icon to add picture (optional)</a:t>
            </a:r>
            <a:endParaRPr lang="de-DE" noProof="0"/>
          </a:p>
        </p:txBody>
      </p:sp>
      <p:sp>
        <p:nvSpPr>
          <p:cNvPr id="32" name="Bildplatzhalter 2"/>
          <p:cNvSpPr>
            <a:spLocks noGrp="1"/>
          </p:cNvSpPr>
          <p:nvPr>
            <p:ph type="pic" sz="quarter" idx="32" hasCustomPrompt="1"/>
          </p:nvPr>
        </p:nvSpPr>
        <p:spPr>
          <a:xfrm>
            <a:off x="6516216" y="1168400"/>
            <a:ext cx="2088000" cy="208800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8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(optional)</a:t>
            </a:r>
            <a:endParaRPr lang="de-DE" noProof="0"/>
          </a:p>
        </p:txBody>
      </p:sp>
    </p:spTree>
    <p:extLst>
      <p:ext uri="{BB962C8B-B14F-4D97-AF65-F5344CB8AC3E}">
        <p14:creationId xmlns:p14="http://schemas.microsoft.com/office/powerpoint/2010/main" val="845335902"/>
      </p:ext>
    </p:extLst>
  </p:cSld>
  <p:clrMapOvr>
    <a:masterClrMapping/>
  </p:clrMapOvr>
  <p:extLst>
    <p:ext uri="{DCECCB84-F9BA-43D5-87BE-67443E8EF086}">
      <p15:sldGuideLst xmlns:p15="http://schemas.microsoft.com/office/powerpoint/2012/main">
        <p15:guide id="2" pos="28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 Bild mit Text">
    <p:spTree>
      <p:nvGrpSpPr>
        <p:cNvPr id="1" name=""/>
        <p:cNvGrpSpPr/>
        <p:nvPr/>
      </p:nvGrpSpPr>
      <p:grpSpPr>
        <a:xfrm>
          <a:off x="0" y="0"/>
          <a:ext cx="0" cy="0"/>
          <a:chOff x="0" y="0"/>
          <a:chExt cx="0" cy="0"/>
        </a:xfrm>
      </p:grpSpPr>
      <p:sp>
        <p:nvSpPr>
          <p:cNvPr id="9" name="Bildplatzhalter 2"/>
          <p:cNvSpPr>
            <a:spLocks noGrp="1"/>
          </p:cNvSpPr>
          <p:nvPr>
            <p:ph type="pic" sz="quarter" idx="13" hasCustomPrompt="1"/>
          </p:nvPr>
        </p:nvSpPr>
        <p:spPr>
          <a:xfrm>
            <a:off x="539750" y="1166811"/>
            <a:ext cx="5976938" cy="3205163"/>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p>
        </p:txBody>
      </p:sp>
      <p:sp>
        <p:nvSpPr>
          <p:cNvPr id="2" name="Titel 1"/>
          <p:cNvSpPr>
            <a:spLocks noGrp="1"/>
          </p:cNvSpPr>
          <p:nvPr>
            <p:ph type="title"/>
          </p:nvPr>
        </p:nvSpPr>
        <p:spPr/>
        <p:txBody>
          <a:bodyPr/>
          <a:lstStyle/>
          <a:p>
            <a:r>
              <a:rPr lang="en-US" noProof="0"/>
              <a:t>Click to edit Master title style</a:t>
            </a:r>
            <a:endParaRPr lang="en-GB" noProof="0"/>
          </a:p>
        </p:txBody>
      </p:sp>
      <p:sp>
        <p:nvSpPr>
          <p:cNvPr id="3" name="Datumsplatzhalter 2"/>
          <p:cNvSpPr>
            <a:spLocks noGrp="1"/>
          </p:cNvSpPr>
          <p:nvPr>
            <p:ph type="dt" sz="half" idx="10"/>
          </p:nvPr>
        </p:nvSpPr>
        <p:spPr/>
        <p:txBody>
          <a:bodyPr/>
          <a:lstStyle>
            <a:lvl1pPr>
              <a:lnSpc>
                <a:spcPct val="105000"/>
              </a:lnSpc>
              <a:buClr>
                <a:schemeClr val="tx2"/>
              </a:buClr>
              <a:buSzPct val="120000"/>
              <a:defRPr smtClean="0"/>
            </a:lvl1pPr>
          </a:lstStyle>
          <a:p>
            <a:pPr>
              <a:defRPr/>
            </a:pPr>
            <a:endParaRPr lang="de-DE"/>
          </a:p>
        </p:txBody>
      </p:sp>
      <p:sp>
        <p:nvSpPr>
          <p:cNvPr id="4" name="Fußzeilenplatzhalter 3"/>
          <p:cNvSpPr>
            <a:spLocks noGrp="1"/>
          </p:cNvSpPr>
          <p:nvPr>
            <p:ph type="ftr" sz="quarter" idx="11"/>
          </p:nvPr>
        </p:nvSpPr>
        <p:spPr/>
        <p:txBody>
          <a:bodyPr/>
          <a:lstStyle>
            <a:lvl1pPr>
              <a:defRPr smtClean="0"/>
            </a:lvl1pPr>
          </a:lstStyle>
          <a:p>
            <a:pPr>
              <a:defRPr/>
            </a:pPr>
            <a:endParaRPr lang="de-DE"/>
          </a:p>
        </p:txBody>
      </p:sp>
      <p:sp>
        <p:nvSpPr>
          <p:cNvPr id="8" name="Textplatzhalter 7"/>
          <p:cNvSpPr>
            <a:spLocks noGrp="1"/>
          </p:cNvSpPr>
          <p:nvPr>
            <p:ph type="body" sz="quarter" idx="12"/>
          </p:nvPr>
        </p:nvSpPr>
        <p:spPr>
          <a:xfrm>
            <a:off x="6659563" y="1166812"/>
            <a:ext cx="1944687" cy="3205163"/>
          </a:xfrm>
        </p:spPr>
        <p:txBody>
          <a:bodyPr/>
          <a:lstStyle>
            <a:lvl1pPr marL="177800" indent="-177800">
              <a:defRPr sz="1200"/>
            </a:lvl1pPr>
            <a:lvl2pPr marL="361950" indent="-184150">
              <a:defRPr sz="1200"/>
            </a:lvl2pPr>
            <a:lvl3pPr marL="539750" indent="-177800">
              <a:defRPr sz="1200"/>
            </a:lvl3pPr>
            <a:lvl4pPr marL="717550" indent="-177800">
              <a:defRPr sz="1200"/>
            </a:lvl4pPr>
            <a:lvl5pPr marL="895350" indent="-177800">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3849715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 Bild (mittel)">
    <p:spTree>
      <p:nvGrpSpPr>
        <p:cNvPr id="1" name=""/>
        <p:cNvGrpSpPr/>
        <p:nvPr/>
      </p:nvGrpSpPr>
      <p:grpSpPr>
        <a:xfrm>
          <a:off x="0" y="0"/>
          <a:ext cx="0" cy="0"/>
          <a:chOff x="0" y="0"/>
          <a:chExt cx="0" cy="0"/>
        </a:xfrm>
      </p:grpSpPr>
      <p:sp>
        <p:nvSpPr>
          <p:cNvPr id="9" name="Bildplatzhalter 2"/>
          <p:cNvSpPr>
            <a:spLocks noGrp="1"/>
          </p:cNvSpPr>
          <p:nvPr>
            <p:ph type="pic" sz="quarter" idx="13" hasCustomPrompt="1"/>
          </p:nvPr>
        </p:nvSpPr>
        <p:spPr>
          <a:xfrm>
            <a:off x="539750" y="1166811"/>
            <a:ext cx="8064500" cy="3205163"/>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p>
        </p:txBody>
      </p:sp>
      <p:sp>
        <p:nvSpPr>
          <p:cNvPr id="2" name="Titel 1"/>
          <p:cNvSpPr>
            <a:spLocks noGrp="1"/>
          </p:cNvSpPr>
          <p:nvPr>
            <p:ph type="title"/>
          </p:nvPr>
        </p:nvSpPr>
        <p:spPr/>
        <p:txBody>
          <a:bodyPr/>
          <a:lstStyle/>
          <a:p>
            <a:r>
              <a:rPr lang="en-US" noProof="0"/>
              <a:t>Click to edit Master title style</a:t>
            </a:r>
            <a:endParaRPr lang="en-GB" noProof="0"/>
          </a:p>
        </p:txBody>
      </p:sp>
      <p:sp>
        <p:nvSpPr>
          <p:cNvPr id="3" name="Datumsplatzhalter 2"/>
          <p:cNvSpPr>
            <a:spLocks noGrp="1"/>
          </p:cNvSpPr>
          <p:nvPr>
            <p:ph type="dt" sz="half" idx="10"/>
          </p:nvPr>
        </p:nvSpPr>
        <p:spPr/>
        <p:txBody>
          <a:bodyPr/>
          <a:lstStyle>
            <a:lvl1pPr>
              <a:lnSpc>
                <a:spcPct val="105000"/>
              </a:lnSpc>
              <a:buClr>
                <a:schemeClr val="tx2"/>
              </a:buClr>
              <a:buSzPct val="120000"/>
              <a:defRPr smtClean="0"/>
            </a:lvl1pPr>
          </a:lstStyle>
          <a:p>
            <a:pPr>
              <a:defRPr/>
            </a:pPr>
            <a:endParaRPr lang="de-DE"/>
          </a:p>
        </p:txBody>
      </p:sp>
      <p:sp>
        <p:nvSpPr>
          <p:cNvPr id="4" name="Fußzeilenplatzhalter 3"/>
          <p:cNvSpPr>
            <a:spLocks noGrp="1"/>
          </p:cNvSpPr>
          <p:nvPr>
            <p:ph type="ftr" sz="quarter" idx="11"/>
          </p:nvPr>
        </p:nvSpPr>
        <p:spPr/>
        <p:txBody>
          <a:bodyPr/>
          <a:lstStyle>
            <a:lvl1pPr>
              <a:defRPr smtClean="0"/>
            </a:lvl1pPr>
          </a:lstStyle>
          <a:p>
            <a:pPr>
              <a:defRPr/>
            </a:pPr>
            <a:endParaRPr lang="de-DE"/>
          </a:p>
        </p:txBody>
      </p:sp>
    </p:spTree>
    <p:extLst>
      <p:ext uri="{BB962C8B-B14F-4D97-AF65-F5344CB8AC3E}">
        <p14:creationId xmlns:p14="http://schemas.microsoft.com/office/powerpoint/2010/main" val="1233564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 Bild (groß)">
    <p:spTree>
      <p:nvGrpSpPr>
        <p:cNvPr id="1" name=""/>
        <p:cNvGrpSpPr/>
        <p:nvPr/>
      </p:nvGrpSpPr>
      <p:grpSpPr>
        <a:xfrm>
          <a:off x="0" y="0"/>
          <a:ext cx="0" cy="0"/>
          <a:chOff x="0" y="0"/>
          <a:chExt cx="0" cy="0"/>
        </a:xfrm>
      </p:grpSpPr>
      <p:sp>
        <p:nvSpPr>
          <p:cNvPr id="9" name="Bildplatzhalter 2"/>
          <p:cNvSpPr>
            <a:spLocks noGrp="1"/>
          </p:cNvSpPr>
          <p:nvPr>
            <p:ph type="pic" sz="quarter" idx="13" hasCustomPrompt="1"/>
          </p:nvPr>
        </p:nvSpPr>
        <p:spPr>
          <a:xfrm>
            <a:off x="0" y="0"/>
            <a:ext cx="9144000" cy="4658400"/>
          </a:xfrm>
          <a:gradFill>
            <a:gsLst>
              <a:gs pos="0">
                <a:srgbClr val="AFB4B9"/>
              </a:gs>
              <a:gs pos="100000">
                <a:schemeClr val="accent5"/>
              </a:gs>
            </a:gsLst>
            <a:lin ang="13500000" scaled="0"/>
          </a:gradFill>
          <a:ln>
            <a:noFill/>
          </a:ln>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p>
        </p:txBody>
      </p:sp>
      <p:sp>
        <p:nvSpPr>
          <p:cNvPr id="3" name="Datumsplatzhalter 2"/>
          <p:cNvSpPr>
            <a:spLocks noGrp="1"/>
          </p:cNvSpPr>
          <p:nvPr>
            <p:ph type="dt" sz="half" idx="10"/>
          </p:nvPr>
        </p:nvSpPr>
        <p:spPr/>
        <p:txBody>
          <a:bodyPr/>
          <a:lstStyle>
            <a:lvl1pPr>
              <a:lnSpc>
                <a:spcPct val="105000"/>
              </a:lnSpc>
              <a:buClr>
                <a:schemeClr val="tx2"/>
              </a:buClr>
              <a:buSzPct val="120000"/>
              <a:defRPr smtClean="0"/>
            </a:lvl1pPr>
          </a:lstStyle>
          <a:p>
            <a:pPr>
              <a:defRPr/>
            </a:pPr>
            <a:endParaRPr lang="de-DE"/>
          </a:p>
        </p:txBody>
      </p:sp>
      <p:sp>
        <p:nvSpPr>
          <p:cNvPr id="4" name="Fußzeilenplatzhalter 3"/>
          <p:cNvSpPr>
            <a:spLocks noGrp="1"/>
          </p:cNvSpPr>
          <p:nvPr>
            <p:ph type="ftr" sz="quarter" idx="11"/>
          </p:nvPr>
        </p:nvSpPr>
        <p:spPr/>
        <p:txBody>
          <a:bodyPr/>
          <a:lstStyle>
            <a:lvl1pPr>
              <a:defRPr smtClean="0"/>
            </a:lvl1pPr>
          </a:lstStyle>
          <a:p>
            <a:pPr>
              <a:defRPr/>
            </a:pPr>
            <a:endParaRPr lang="de-DE"/>
          </a:p>
        </p:txBody>
      </p:sp>
    </p:spTree>
    <p:extLst>
      <p:ext uri="{BB962C8B-B14F-4D97-AF65-F5344CB8AC3E}">
        <p14:creationId xmlns:p14="http://schemas.microsoft.com/office/powerpoint/2010/main" val="13498556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Bilder mit Text">
    <p:spTree>
      <p:nvGrpSpPr>
        <p:cNvPr id="1" name=""/>
        <p:cNvGrpSpPr/>
        <p:nvPr/>
      </p:nvGrpSpPr>
      <p:grpSpPr>
        <a:xfrm>
          <a:off x="0" y="0"/>
          <a:ext cx="0" cy="0"/>
          <a:chOff x="0" y="0"/>
          <a:chExt cx="0" cy="0"/>
        </a:xfrm>
      </p:grpSpPr>
      <p:sp>
        <p:nvSpPr>
          <p:cNvPr id="9" name="Bildplatzhalter 2"/>
          <p:cNvSpPr>
            <a:spLocks noGrp="1"/>
          </p:cNvSpPr>
          <p:nvPr>
            <p:ph type="pic" sz="quarter" idx="13" hasCustomPrompt="1"/>
          </p:nvPr>
        </p:nvSpPr>
        <p:spPr>
          <a:xfrm>
            <a:off x="539749" y="1166811"/>
            <a:ext cx="3960813" cy="2954339"/>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p>
        </p:txBody>
      </p:sp>
      <p:sp>
        <p:nvSpPr>
          <p:cNvPr id="13" name="Bildplatzhalter 2"/>
          <p:cNvSpPr>
            <a:spLocks noGrp="1"/>
          </p:cNvSpPr>
          <p:nvPr>
            <p:ph type="pic" sz="quarter" idx="14" hasCustomPrompt="1"/>
          </p:nvPr>
        </p:nvSpPr>
        <p:spPr>
          <a:xfrm>
            <a:off x="4643437" y="1166811"/>
            <a:ext cx="3960814" cy="295434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p>
        </p:txBody>
      </p:sp>
      <p:sp>
        <p:nvSpPr>
          <p:cNvPr id="2" name="Titel 1"/>
          <p:cNvSpPr>
            <a:spLocks noGrp="1"/>
          </p:cNvSpPr>
          <p:nvPr>
            <p:ph type="title"/>
          </p:nvPr>
        </p:nvSpPr>
        <p:spPr/>
        <p:txBody>
          <a:bodyPr/>
          <a:lstStyle/>
          <a:p>
            <a:r>
              <a:rPr lang="en-US" noProof="0"/>
              <a:t>Click to edit Master title style</a:t>
            </a:r>
            <a:endParaRPr lang="en-GB" noProof="0"/>
          </a:p>
        </p:txBody>
      </p:sp>
      <p:sp>
        <p:nvSpPr>
          <p:cNvPr id="3" name="Datumsplatzhalter 2"/>
          <p:cNvSpPr>
            <a:spLocks noGrp="1"/>
          </p:cNvSpPr>
          <p:nvPr>
            <p:ph type="dt" sz="half" idx="10"/>
          </p:nvPr>
        </p:nvSpPr>
        <p:spPr/>
        <p:txBody>
          <a:bodyPr/>
          <a:lstStyle>
            <a:lvl1pPr>
              <a:lnSpc>
                <a:spcPct val="105000"/>
              </a:lnSpc>
              <a:buClr>
                <a:schemeClr val="tx2"/>
              </a:buClr>
              <a:buSzPct val="120000"/>
              <a:defRPr smtClean="0"/>
            </a:lvl1pPr>
          </a:lstStyle>
          <a:p>
            <a:pPr>
              <a:defRPr/>
            </a:pPr>
            <a:endParaRPr lang="de-DE"/>
          </a:p>
        </p:txBody>
      </p:sp>
      <p:sp>
        <p:nvSpPr>
          <p:cNvPr id="4" name="Fußzeilenplatzhalter 3"/>
          <p:cNvSpPr>
            <a:spLocks noGrp="1"/>
          </p:cNvSpPr>
          <p:nvPr>
            <p:ph type="ftr" sz="quarter" idx="11"/>
          </p:nvPr>
        </p:nvSpPr>
        <p:spPr/>
        <p:txBody>
          <a:bodyPr/>
          <a:lstStyle>
            <a:lvl1pPr>
              <a:defRPr smtClean="0"/>
            </a:lvl1pPr>
          </a:lstStyle>
          <a:p>
            <a:pPr>
              <a:defRPr/>
            </a:pPr>
            <a:endParaRPr lang="de-DE"/>
          </a:p>
        </p:txBody>
      </p:sp>
      <p:sp>
        <p:nvSpPr>
          <p:cNvPr id="6" name="Textplatzhalter 5"/>
          <p:cNvSpPr>
            <a:spLocks noGrp="1"/>
          </p:cNvSpPr>
          <p:nvPr>
            <p:ph type="body" sz="quarter" idx="15"/>
          </p:nvPr>
        </p:nvSpPr>
        <p:spPr>
          <a:xfrm>
            <a:off x="539750" y="4173539"/>
            <a:ext cx="3960812" cy="209550"/>
          </a:xfrm>
        </p:spPr>
        <p:txBody>
          <a:bodyPr/>
          <a:lstStyle>
            <a:lvl1pPr marL="0" indent="0">
              <a:buNone/>
              <a:defRPr sz="1200"/>
            </a:lvl1pPr>
          </a:lstStyle>
          <a:p>
            <a:pPr lvl="0"/>
            <a:r>
              <a:rPr lang="en-US" noProof="0"/>
              <a:t>Click to edit Master text styles</a:t>
            </a:r>
          </a:p>
        </p:txBody>
      </p:sp>
      <p:sp>
        <p:nvSpPr>
          <p:cNvPr id="14" name="Textplatzhalter 5"/>
          <p:cNvSpPr>
            <a:spLocks noGrp="1"/>
          </p:cNvSpPr>
          <p:nvPr>
            <p:ph type="body" sz="quarter" idx="16"/>
          </p:nvPr>
        </p:nvSpPr>
        <p:spPr>
          <a:xfrm>
            <a:off x="4643437" y="4173539"/>
            <a:ext cx="3960812" cy="209550"/>
          </a:xfrm>
        </p:spPr>
        <p:txBody>
          <a:bodyPr/>
          <a:lstStyle>
            <a:lvl1pPr marL="0" indent="0">
              <a:buNone/>
              <a:defRPr sz="1200"/>
            </a:lvl1pPr>
          </a:lstStyle>
          <a:p>
            <a:pPr lvl="0"/>
            <a:r>
              <a:rPr lang="en-US" noProof="0"/>
              <a:t>Click to edit Master text styles</a:t>
            </a:r>
          </a:p>
        </p:txBody>
      </p:sp>
    </p:spTree>
    <p:extLst>
      <p:ext uri="{BB962C8B-B14F-4D97-AF65-F5344CB8AC3E}">
        <p14:creationId xmlns:p14="http://schemas.microsoft.com/office/powerpoint/2010/main" val="965641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Bilder mit Text">
    <p:spTree>
      <p:nvGrpSpPr>
        <p:cNvPr id="1" name=""/>
        <p:cNvGrpSpPr/>
        <p:nvPr/>
      </p:nvGrpSpPr>
      <p:grpSpPr>
        <a:xfrm>
          <a:off x="0" y="0"/>
          <a:ext cx="0" cy="0"/>
          <a:chOff x="0" y="0"/>
          <a:chExt cx="0" cy="0"/>
        </a:xfrm>
      </p:grpSpPr>
      <p:sp>
        <p:nvSpPr>
          <p:cNvPr id="9" name="Bildplatzhalter 2"/>
          <p:cNvSpPr>
            <a:spLocks noGrp="1"/>
          </p:cNvSpPr>
          <p:nvPr>
            <p:ph type="pic" sz="quarter" idx="13" hasCustomPrompt="1"/>
          </p:nvPr>
        </p:nvSpPr>
        <p:spPr>
          <a:xfrm>
            <a:off x="539749" y="1166811"/>
            <a:ext cx="2592389" cy="2160589"/>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p>
        </p:txBody>
      </p:sp>
      <p:sp>
        <p:nvSpPr>
          <p:cNvPr id="17" name="Bildplatzhalter 2"/>
          <p:cNvSpPr>
            <a:spLocks noGrp="1"/>
          </p:cNvSpPr>
          <p:nvPr>
            <p:ph type="pic" sz="quarter" idx="18" hasCustomPrompt="1"/>
          </p:nvPr>
        </p:nvSpPr>
        <p:spPr>
          <a:xfrm>
            <a:off x="3276599" y="1166811"/>
            <a:ext cx="2590801" cy="2160589"/>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p>
        </p:txBody>
      </p:sp>
      <p:sp>
        <p:nvSpPr>
          <p:cNvPr id="18" name="Bildplatzhalter 2"/>
          <p:cNvSpPr>
            <a:spLocks noGrp="1"/>
          </p:cNvSpPr>
          <p:nvPr>
            <p:ph type="pic" sz="quarter" idx="19" hasCustomPrompt="1"/>
          </p:nvPr>
        </p:nvSpPr>
        <p:spPr>
          <a:xfrm>
            <a:off x="6011863" y="1166811"/>
            <a:ext cx="2592386" cy="2160589"/>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p>
        </p:txBody>
      </p:sp>
      <p:sp>
        <p:nvSpPr>
          <p:cNvPr id="2" name="Titel 1"/>
          <p:cNvSpPr>
            <a:spLocks noGrp="1"/>
          </p:cNvSpPr>
          <p:nvPr>
            <p:ph type="title"/>
          </p:nvPr>
        </p:nvSpPr>
        <p:spPr/>
        <p:txBody>
          <a:bodyPr/>
          <a:lstStyle/>
          <a:p>
            <a:r>
              <a:rPr lang="en-US" noProof="0"/>
              <a:t>Click to edit Master title style</a:t>
            </a:r>
            <a:endParaRPr lang="en-GB" noProof="0"/>
          </a:p>
        </p:txBody>
      </p:sp>
      <p:sp>
        <p:nvSpPr>
          <p:cNvPr id="3" name="Datumsplatzhalter 2"/>
          <p:cNvSpPr>
            <a:spLocks noGrp="1"/>
          </p:cNvSpPr>
          <p:nvPr>
            <p:ph type="dt" sz="half" idx="10"/>
          </p:nvPr>
        </p:nvSpPr>
        <p:spPr/>
        <p:txBody>
          <a:bodyPr/>
          <a:lstStyle>
            <a:lvl1pPr>
              <a:lnSpc>
                <a:spcPct val="105000"/>
              </a:lnSpc>
              <a:buClr>
                <a:schemeClr val="tx2"/>
              </a:buClr>
              <a:buSzPct val="120000"/>
              <a:defRPr smtClean="0"/>
            </a:lvl1pPr>
          </a:lstStyle>
          <a:p>
            <a:pPr>
              <a:defRPr/>
            </a:pPr>
            <a:endParaRPr lang="de-DE"/>
          </a:p>
        </p:txBody>
      </p:sp>
      <p:sp>
        <p:nvSpPr>
          <p:cNvPr id="4" name="Fußzeilenplatzhalter 3"/>
          <p:cNvSpPr>
            <a:spLocks noGrp="1"/>
          </p:cNvSpPr>
          <p:nvPr>
            <p:ph type="ftr" sz="quarter" idx="11"/>
          </p:nvPr>
        </p:nvSpPr>
        <p:spPr/>
        <p:txBody>
          <a:bodyPr/>
          <a:lstStyle>
            <a:lvl1pPr>
              <a:defRPr smtClean="0"/>
            </a:lvl1pPr>
          </a:lstStyle>
          <a:p>
            <a:pPr>
              <a:defRPr/>
            </a:pPr>
            <a:endParaRPr lang="de-DE"/>
          </a:p>
        </p:txBody>
      </p:sp>
      <p:sp>
        <p:nvSpPr>
          <p:cNvPr id="6" name="Textplatzhalter 5"/>
          <p:cNvSpPr>
            <a:spLocks noGrp="1"/>
          </p:cNvSpPr>
          <p:nvPr>
            <p:ph type="body" sz="quarter" idx="15"/>
          </p:nvPr>
        </p:nvSpPr>
        <p:spPr>
          <a:xfrm>
            <a:off x="539750" y="3373438"/>
            <a:ext cx="2592388" cy="209550"/>
          </a:xfrm>
        </p:spPr>
        <p:txBody>
          <a:bodyPr/>
          <a:lstStyle>
            <a:lvl1pPr marL="0" indent="0">
              <a:buNone/>
              <a:defRPr sz="1200"/>
            </a:lvl1pPr>
          </a:lstStyle>
          <a:p>
            <a:pPr lvl="0"/>
            <a:r>
              <a:rPr lang="en-US" noProof="0"/>
              <a:t>Click to edit Master text styles</a:t>
            </a:r>
          </a:p>
        </p:txBody>
      </p:sp>
      <p:sp>
        <p:nvSpPr>
          <p:cNvPr id="14" name="Textplatzhalter 5"/>
          <p:cNvSpPr>
            <a:spLocks noGrp="1"/>
          </p:cNvSpPr>
          <p:nvPr>
            <p:ph type="body" sz="quarter" idx="16"/>
          </p:nvPr>
        </p:nvSpPr>
        <p:spPr>
          <a:xfrm>
            <a:off x="3276601" y="3373438"/>
            <a:ext cx="2590800" cy="209550"/>
          </a:xfrm>
        </p:spPr>
        <p:txBody>
          <a:bodyPr/>
          <a:lstStyle>
            <a:lvl1pPr marL="0" indent="0">
              <a:buNone/>
              <a:defRPr sz="1200"/>
            </a:lvl1pPr>
          </a:lstStyle>
          <a:p>
            <a:pPr lvl="0"/>
            <a:r>
              <a:rPr lang="en-US" noProof="0"/>
              <a:t>Click to edit Master text styles</a:t>
            </a:r>
          </a:p>
        </p:txBody>
      </p:sp>
      <p:sp>
        <p:nvSpPr>
          <p:cNvPr id="16" name="Textplatzhalter 5"/>
          <p:cNvSpPr>
            <a:spLocks noGrp="1"/>
          </p:cNvSpPr>
          <p:nvPr>
            <p:ph type="body" sz="quarter" idx="17"/>
          </p:nvPr>
        </p:nvSpPr>
        <p:spPr>
          <a:xfrm>
            <a:off x="6011862" y="3373438"/>
            <a:ext cx="2592387" cy="209550"/>
          </a:xfrm>
        </p:spPr>
        <p:txBody>
          <a:bodyPr/>
          <a:lstStyle>
            <a:lvl1pPr marL="0" indent="0">
              <a:buNone/>
              <a:defRPr sz="1200"/>
            </a:lvl1pPr>
          </a:lstStyle>
          <a:p>
            <a:pPr lvl="0"/>
            <a:r>
              <a:rPr lang="en-US" noProof="0"/>
              <a:t>Click to edit Master text styles</a:t>
            </a:r>
          </a:p>
        </p:txBody>
      </p:sp>
    </p:spTree>
    <p:extLst>
      <p:ext uri="{BB962C8B-B14F-4D97-AF65-F5344CB8AC3E}">
        <p14:creationId xmlns:p14="http://schemas.microsoft.com/office/powerpoint/2010/main" val="4054331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folie 2">
    <p:spTree>
      <p:nvGrpSpPr>
        <p:cNvPr id="1" name=""/>
        <p:cNvGrpSpPr/>
        <p:nvPr/>
      </p:nvGrpSpPr>
      <p:grpSpPr>
        <a:xfrm>
          <a:off x="0" y="0"/>
          <a:ext cx="0" cy="0"/>
          <a:chOff x="0" y="0"/>
          <a:chExt cx="0" cy="0"/>
        </a:xfrm>
      </p:grpSpPr>
      <p:sp>
        <p:nvSpPr>
          <p:cNvPr id="9" name="Bildplatzhalter 2"/>
          <p:cNvSpPr>
            <a:spLocks noGrp="1"/>
          </p:cNvSpPr>
          <p:nvPr>
            <p:ph type="pic" sz="quarter" idx="10" hasCustomPrompt="1"/>
          </p:nvPr>
        </p:nvSpPr>
        <p:spPr>
          <a:xfrm>
            <a:off x="0" y="1960476"/>
            <a:ext cx="2988002" cy="1474788"/>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baseline="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
        <p:nvSpPr>
          <p:cNvPr id="10" name="Bildplatzhalter 2"/>
          <p:cNvSpPr>
            <a:spLocks noGrp="1"/>
          </p:cNvSpPr>
          <p:nvPr>
            <p:ph type="pic" sz="quarter" idx="11" hasCustomPrompt="1"/>
          </p:nvPr>
        </p:nvSpPr>
        <p:spPr>
          <a:xfrm>
            <a:off x="3078000" y="1960476"/>
            <a:ext cx="2988001" cy="1474788"/>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
        <p:nvSpPr>
          <p:cNvPr id="11" name="Bildplatzhalter 2"/>
          <p:cNvSpPr>
            <a:spLocks noGrp="1"/>
          </p:cNvSpPr>
          <p:nvPr>
            <p:ph type="pic" sz="quarter" idx="12" hasCustomPrompt="1"/>
          </p:nvPr>
        </p:nvSpPr>
        <p:spPr>
          <a:xfrm>
            <a:off x="6156000" y="1960476"/>
            <a:ext cx="2988000" cy="1474788"/>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
        <p:nvSpPr>
          <p:cNvPr id="22531" name="Rectangle 3"/>
          <p:cNvSpPr>
            <a:spLocks noGrp="1" noChangeArrowheads="1"/>
          </p:cNvSpPr>
          <p:nvPr>
            <p:ph type="ctrTitle"/>
          </p:nvPr>
        </p:nvSpPr>
        <p:spPr>
          <a:xfrm>
            <a:off x="539750" y="434975"/>
            <a:ext cx="8064500" cy="731838"/>
          </a:xfrm>
        </p:spPr>
        <p:txBody>
          <a:bodyPr/>
          <a:lstStyle>
            <a:lvl1pPr>
              <a:defRPr sz="2600"/>
            </a:lvl1pPr>
          </a:lstStyle>
          <a:p>
            <a:pPr lvl="0"/>
            <a:r>
              <a:rPr lang="en-US" noProof="0"/>
              <a:t>Click to edit Master title style</a:t>
            </a:r>
            <a:endParaRPr lang="de-DE" noProof="0"/>
          </a:p>
        </p:txBody>
      </p:sp>
      <p:sp>
        <p:nvSpPr>
          <p:cNvPr id="22532" name="Rectangle 4"/>
          <p:cNvSpPr>
            <a:spLocks noGrp="1" noChangeArrowheads="1"/>
          </p:cNvSpPr>
          <p:nvPr>
            <p:ph type="subTitle" idx="1"/>
          </p:nvPr>
        </p:nvSpPr>
        <p:spPr>
          <a:xfrm>
            <a:off x="539750" y="1187450"/>
            <a:ext cx="8064500" cy="737022"/>
          </a:xfrm>
        </p:spPr>
        <p:txBody>
          <a:bodyPr/>
          <a:lstStyle>
            <a:lvl1pPr marL="0" indent="0">
              <a:buFontTx/>
              <a:buNone/>
              <a:defRPr/>
            </a:lvl1pPr>
          </a:lstStyle>
          <a:p>
            <a:pPr lvl="0"/>
            <a:r>
              <a:rPr lang="en-US" noProof="0"/>
              <a:t>Click to edit Master subtitle style</a:t>
            </a:r>
            <a:endParaRPr lang="de-DE" noProof="0"/>
          </a:p>
        </p:txBody>
      </p:sp>
    </p:spTree>
    <p:extLst>
      <p:ext uri="{BB962C8B-B14F-4D97-AF65-F5344CB8AC3E}">
        <p14:creationId xmlns:p14="http://schemas.microsoft.com/office/powerpoint/2010/main" val="33478730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6 Bilder mit Text">
    <p:spTree>
      <p:nvGrpSpPr>
        <p:cNvPr id="1" name=""/>
        <p:cNvGrpSpPr/>
        <p:nvPr/>
      </p:nvGrpSpPr>
      <p:grpSpPr>
        <a:xfrm>
          <a:off x="0" y="0"/>
          <a:ext cx="0" cy="0"/>
          <a:chOff x="0" y="0"/>
          <a:chExt cx="0" cy="0"/>
        </a:xfrm>
      </p:grpSpPr>
      <p:sp>
        <p:nvSpPr>
          <p:cNvPr id="3" name="Inhaltsplatzhalter 2"/>
          <p:cNvSpPr>
            <a:spLocks noGrp="1"/>
          </p:cNvSpPr>
          <p:nvPr>
            <p:ph idx="1"/>
          </p:nvPr>
        </p:nvSpPr>
        <p:spPr>
          <a:xfrm>
            <a:off x="539750" y="1117600"/>
            <a:ext cx="8064500" cy="59084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2" name="Bildplatzhalter 2"/>
          <p:cNvSpPr>
            <a:spLocks noGrp="1"/>
          </p:cNvSpPr>
          <p:nvPr>
            <p:ph type="pic" sz="quarter" idx="13" hasCustomPrompt="1"/>
          </p:nvPr>
        </p:nvSpPr>
        <p:spPr>
          <a:xfrm>
            <a:off x="539749" y="1779588"/>
            <a:ext cx="2592389" cy="1223962"/>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p>
        </p:txBody>
      </p:sp>
      <p:sp>
        <p:nvSpPr>
          <p:cNvPr id="13" name="Bildplatzhalter 2"/>
          <p:cNvSpPr>
            <a:spLocks noGrp="1"/>
          </p:cNvSpPr>
          <p:nvPr>
            <p:ph type="pic" sz="quarter" idx="18" hasCustomPrompt="1"/>
          </p:nvPr>
        </p:nvSpPr>
        <p:spPr>
          <a:xfrm>
            <a:off x="3276599" y="1779588"/>
            <a:ext cx="2590801" cy="1223962"/>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p>
        </p:txBody>
      </p:sp>
      <p:sp>
        <p:nvSpPr>
          <p:cNvPr id="14" name="Bildplatzhalter 2"/>
          <p:cNvSpPr>
            <a:spLocks noGrp="1"/>
          </p:cNvSpPr>
          <p:nvPr>
            <p:ph type="pic" sz="quarter" idx="19" hasCustomPrompt="1"/>
          </p:nvPr>
        </p:nvSpPr>
        <p:spPr>
          <a:xfrm>
            <a:off x="6011863" y="1779588"/>
            <a:ext cx="2592386" cy="1223962"/>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p>
        </p:txBody>
      </p:sp>
      <p:sp>
        <p:nvSpPr>
          <p:cNvPr id="15" name="Bildplatzhalter 2"/>
          <p:cNvSpPr>
            <a:spLocks noGrp="1"/>
          </p:cNvSpPr>
          <p:nvPr>
            <p:ph type="pic" sz="quarter" idx="20" hasCustomPrompt="1"/>
          </p:nvPr>
        </p:nvSpPr>
        <p:spPr>
          <a:xfrm>
            <a:off x="539749" y="3159125"/>
            <a:ext cx="2592389" cy="121285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p>
        </p:txBody>
      </p:sp>
      <p:sp>
        <p:nvSpPr>
          <p:cNvPr id="16" name="Bildplatzhalter 2"/>
          <p:cNvSpPr>
            <a:spLocks noGrp="1"/>
          </p:cNvSpPr>
          <p:nvPr>
            <p:ph type="pic" sz="quarter" idx="21" hasCustomPrompt="1"/>
          </p:nvPr>
        </p:nvSpPr>
        <p:spPr>
          <a:xfrm>
            <a:off x="3276599" y="3159125"/>
            <a:ext cx="2590801" cy="121285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p>
        </p:txBody>
      </p:sp>
      <p:sp>
        <p:nvSpPr>
          <p:cNvPr id="17" name="Bildplatzhalter 2"/>
          <p:cNvSpPr>
            <a:spLocks noGrp="1"/>
          </p:cNvSpPr>
          <p:nvPr>
            <p:ph type="pic" sz="quarter" idx="22" hasCustomPrompt="1"/>
          </p:nvPr>
        </p:nvSpPr>
        <p:spPr>
          <a:xfrm>
            <a:off x="6011863" y="3159125"/>
            <a:ext cx="2592386" cy="121285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p>
        </p:txBody>
      </p:sp>
      <p:sp>
        <p:nvSpPr>
          <p:cNvPr id="2" name="Titel 1"/>
          <p:cNvSpPr>
            <a:spLocks noGrp="1"/>
          </p:cNvSpPr>
          <p:nvPr>
            <p:ph type="title"/>
          </p:nvPr>
        </p:nvSpPr>
        <p:spPr/>
        <p:txBody>
          <a:bodyPr/>
          <a:lstStyle/>
          <a:p>
            <a:r>
              <a:rPr lang="en-US" noProof="0"/>
              <a:t>Click to edit Master title style</a:t>
            </a:r>
            <a:endParaRPr lang="en-GB" noProof="0"/>
          </a:p>
        </p:txBody>
      </p:sp>
      <p:sp>
        <p:nvSpPr>
          <p:cNvPr id="4" name="Datumsplatzhalter 3"/>
          <p:cNvSpPr>
            <a:spLocks noGrp="1"/>
          </p:cNvSpPr>
          <p:nvPr>
            <p:ph type="dt" sz="half" idx="10"/>
          </p:nvPr>
        </p:nvSpPr>
        <p:spPr/>
        <p:txBody>
          <a:bodyPr/>
          <a:lstStyle>
            <a:lvl1pPr>
              <a:lnSpc>
                <a:spcPct val="105000"/>
              </a:lnSpc>
              <a:buClr>
                <a:schemeClr val="tx2"/>
              </a:buClr>
              <a:buSzPct val="120000"/>
              <a:defRPr smtClean="0"/>
            </a:lvl1pPr>
          </a:lstStyle>
          <a:p>
            <a:pPr>
              <a:defRPr/>
            </a:pPr>
            <a:endParaRPr lang="de-DE"/>
          </a:p>
        </p:txBody>
      </p:sp>
      <p:sp>
        <p:nvSpPr>
          <p:cNvPr id="5" name="Fußzeilenplatzhalter 4"/>
          <p:cNvSpPr>
            <a:spLocks noGrp="1"/>
          </p:cNvSpPr>
          <p:nvPr>
            <p:ph type="ftr" sz="quarter" idx="11"/>
          </p:nvPr>
        </p:nvSpPr>
        <p:spPr/>
        <p:txBody>
          <a:bodyPr/>
          <a:lstStyle>
            <a:lvl1pPr>
              <a:defRPr smtClean="0"/>
            </a:lvl1pPr>
          </a:lstStyle>
          <a:p>
            <a:pPr>
              <a:defRPr/>
            </a:pPr>
            <a:endParaRPr lang="de-DE"/>
          </a:p>
        </p:txBody>
      </p:sp>
    </p:spTree>
    <p:extLst>
      <p:ext uri="{BB962C8B-B14F-4D97-AF65-F5344CB8AC3E}">
        <p14:creationId xmlns:p14="http://schemas.microsoft.com/office/powerpoint/2010/main" val="7464049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Bilder mit Text">
    <p:spTree>
      <p:nvGrpSpPr>
        <p:cNvPr id="1" name=""/>
        <p:cNvGrpSpPr/>
        <p:nvPr/>
      </p:nvGrpSpPr>
      <p:grpSpPr>
        <a:xfrm>
          <a:off x="0" y="0"/>
          <a:ext cx="0" cy="0"/>
          <a:chOff x="0" y="0"/>
          <a:chExt cx="0" cy="0"/>
        </a:xfrm>
      </p:grpSpPr>
      <p:sp>
        <p:nvSpPr>
          <p:cNvPr id="9" name="Bildplatzhalter 2"/>
          <p:cNvSpPr>
            <a:spLocks noGrp="1"/>
          </p:cNvSpPr>
          <p:nvPr>
            <p:ph type="pic" sz="quarter" idx="13" hasCustomPrompt="1"/>
          </p:nvPr>
        </p:nvSpPr>
        <p:spPr>
          <a:xfrm>
            <a:off x="539750" y="1166812"/>
            <a:ext cx="2592388" cy="1548002"/>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p>
        </p:txBody>
      </p:sp>
      <p:sp>
        <p:nvSpPr>
          <p:cNvPr id="13" name="Bildplatzhalter 2"/>
          <p:cNvSpPr>
            <a:spLocks noGrp="1"/>
          </p:cNvSpPr>
          <p:nvPr>
            <p:ph type="pic" sz="quarter" idx="14" hasCustomPrompt="1"/>
          </p:nvPr>
        </p:nvSpPr>
        <p:spPr>
          <a:xfrm>
            <a:off x="3276600" y="1166812"/>
            <a:ext cx="2590800" cy="1548002"/>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p>
        </p:txBody>
      </p:sp>
      <p:sp>
        <p:nvSpPr>
          <p:cNvPr id="14" name="Bildplatzhalter 2"/>
          <p:cNvSpPr>
            <a:spLocks noGrp="1"/>
          </p:cNvSpPr>
          <p:nvPr>
            <p:ph type="pic" sz="quarter" idx="15" hasCustomPrompt="1"/>
          </p:nvPr>
        </p:nvSpPr>
        <p:spPr>
          <a:xfrm>
            <a:off x="539750" y="2859087"/>
            <a:ext cx="2592388" cy="1512888"/>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p>
        </p:txBody>
      </p:sp>
      <p:sp>
        <p:nvSpPr>
          <p:cNvPr id="15" name="Bildplatzhalter 2"/>
          <p:cNvSpPr>
            <a:spLocks noGrp="1"/>
          </p:cNvSpPr>
          <p:nvPr>
            <p:ph type="pic" sz="quarter" idx="16" hasCustomPrompt="1"/>
          </p:nvPr>
        </p:nvSpPr>
        <p:spPr>
          <a:xfrm>
            <a:off x="3276600" y="2859087"/>
            <a:ext cx="2590800" cy="1512888"/>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p>
        </p:txBody>
      </p:sp>
      <p:sp>
        <p:nvSpPr>
          <p:cNvPr id="2" name="Titel 1"/>
          <p:cNvSpPr>
            <a:spLocks noGrp="1"/>
          </p:cNvSpPr>
          <p:nvPr>
            <p:ph type="title"/>
          </p:nvPr>
        </p:nvSpPr>
        <p:spPr/>
        <p:txBody>
          <a:bodyPr/>
          <a:lstStyle/>
          <a:p>
            <a:r>
              <a:rPr lang="en-US" noProof="0"/>
              <a:t>Click to edit Master title style</a:t>
            </a:r>
            <a:endParaRPr lang="en-GB" noProof="0"/>
          </a:p>
        </p:txBody>
      </p:sp>
      <p:sp>
        <p:nvSpPr>
          <p:cNvPr id="3" name="Datumsplatzhalter 2"/>
          <p:cNvSpPr>
            <a:spLocks noGrp="1"/>
          </p:cNvSpPr>
          <p:nvPr>
            <p:ph type="dt" sz="half" idx="10"/>
          </p:nvPr>
        </p:nvSpPr>
        <p:spPr/>
        <p:txBody>
          <a:bodyPr/>
          <a:lstStyle>
            <a:lvl1pPr>
              <a:lnSpc>
                <a:spcPct val="105000"/>
              </a:lnSpc>
              <a:buClr>
                <a:schemeClr val="tx2"/>
              </a:buClr>
              <a:buSzPct val="120000"/>
              <a:defRPr smtClean="0"/>
            </a:lvl1pPr>
          </a:lstStyle>
          <a:p>
            <a:pPr>
              <a:defRPr/>
            </a:pPr>
            <a:endParaRPr lang="de-DE"/>
          </a:p>
        </p:txBody>
      </p:sp>
      <p:sp>
        <p:nvSpPr>
          <p:cNvPr id="4" name="Fußzeilenplatzhalter 3"/>
          <p:cNvSpPr>
            <a:spLocks noGrp="1"/>
          </p:cNvSpPr>
          <p:nvPr>
            <p:ph type="ftr" sz="quarter" idx="11"/>
          </p:nvPr>
        </p:nvSpPr>
        <p:spPr/>
        <p:txBody>
          <a:bodyPr/>
          <a:lstStyle>
            <a:lvl1pPr>
              <a:defRPr smtClean="0"/>
            </a:lvl1pPr>
          </a:lstStyle>
          <a:p>
            <a:pPr>
              <a:defRPr/>
            </a:pPr>
            <a:endParaRPr lang="de-DE"/>
          </a:p>
        </p:txBody>
      </p:sp>
      <p:sp>
        <p:nvSpPr>
          <p:cNvPr id="8" name="Textplatzhalter 7"/>
          <p:cNvSpPr>
            <a:spLocks noGrp="1"/>
          </p:cNvSpPr>
          <p:nvPr>
            <p:ph type="body" sz="quarter" idx="12"/>
          </p:nvPr>
        </p:nvSpPr>
        <p:spPr>
          <a:xfrm>
            <a:off x="6659563" y="1166812"/>
            <a:ext cx="1944687" cy="3205163"/>
          </a:xfrm>
        </p:spPr>
        <p:txBody>
          <a:bodyPr/>
          <a:lstStyle>
            <a:lvl1pPr marL="177800" indent="-177800">
              <a:defRPr sz="1200"/>
            </a:lvl1pPr>
            <a:lvl2pPr marL="361950" indent="-184150">
              <a:defRPr sz="1200"/>
            </a:lvl2pPr>
            <a:lvl3pPr marL="539750" indent="-177800">
              <a:defRPr sz="1200"/>
            </a:lvl3pPr>
            <a:lvl4pPr marL="717550" indent="-177800">
              <a:defRPr sz="1200"/>
            </a:lvl4pPr>
            <a:lvl5pPr marL="895350" indent="-177800">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17386368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und Multipic 1">
    <p:spTree>
      <p:nvGrpSpPr>
        <p:cNvPr id="1" name=""/>
        <p:cNvGrpSpPr/>
        <p:nvPr/>
      </p:nvGrpSpPr>
      <p:grpSpPr>
        <a:xfrm>
          <a:off x="0" y="0"/>
          <a:ext cx="0" cy="0"/>
          <a:chOff x="0" y="0"/>
          <a:chExt cx="0" cy="0"/>
        </a:xfrm>
      </p:grpSpPr>
      <p:sp>
        <p:nvSpPr>
          <p:cNvPr id="2" name="Titel 1"/>
          <p:cNvSpPr>
            <a:spLocks noGrp="1"/>
          </p:cNvSpPr>
          <p:nvPr>
            <p:ph type="title"/>
          </p:nvPr>
        </p:nvSpPr>
        <p:spPr>
          <a:xfrm>
            <a:off x="539750" y="227013"/>
            <a:ext cx="4752330" cy="755650"/>
          </a:xfrm>
        </p:spPr>
        <p:txBody>
          <a:bodyPr/>
          <a:lstStyle/>
          <a:p>
            <a:r>
              <a:rPr lang="en-US" noProof="0"/>
              <a:t>Click to edit Master title style</a:t>
            </a:r>
            <a:endParaRPr lang="en-GB" noProof="0"/>
          </a:p>
        </p:txBody>
      </p:sp>
      <p:sp>
        <p:nvSpPr>
          <p:cNvPr id="3" name="Inhaltsplatzhalter 2"/>
          <p:cNvSpPr>
            <a:spLocks noGrp="1"/>
          </p:cNvSpPr>
          <p:nvPr>
            <p:ph idx="1"/>
          </p:nvPr>
        </p:nvSpPr>
        <p:spPr>
          <a:xfrm>
            <a:off x="539750" y="1117600"/>
            <a:ext cx="4752330" cy="3265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Datumsplatzhalter 3"/>
          <p:cNvSpPr>
            <a:spLocks noGrp="1"/>
          </p:cNvSpPr>
          <p:nvPr>
            <p:ph type="dt" sz="half" idx="10"/>
          </p:nvPr>
        </p:nvSpPr>
        <p:spPr/>
        <p:txBody>
          <a:bodyPr/>
          <a:lstStyle>
            <a:lvl1pPr>
              <a:lnSpc>
                <a:spcPct val="105000"/>
              </a:lnSpc>
              <a:buClr>
                <a:schemeClr val="tx2"/>
              </a:buClr>
              <a:buSzPct val="120000"/>
              <a:defRPr smtClean="0"/>
            </a:lvl1pPr>
          </a:lstStyle>
          <a:p>
            <a:pPr>
              <a:defRPr/>
            </a:pPr>
            <a:endParaRPr lang="de-DE"/>
          </a:p>
        </p:txBody>
      </p:sp>
      <p:sp>
        <p:nvSpPr>
          <p:cNvPr id="5" name="Fußzeilenplatzhalter 4"/>
          <p:cNvSpPr>
            <a:spLocks noGrp="1"/>
          </p:cNvSpPr>
          <p:nvPr>
            <p:ph type="ftr" sz="quarter" idx="11"/>
          </p:nvPr>
        </p:nvSpPr>
        <p:spPr/>
        <p:txBody>
          <a:bodyPr/>
          <a:lstStyle>
            <a:lvl1pPr>
              <a:defRPr smtClean="0"/>
            </a:lvl1pPr>
          </a:lstStyle>
          <a:p>
            <a:pPr>
              <a:defRPr/>
            </a:pPr>
            <a:endParaRPr lang="de-DE"/>
          </a:p>
        </p:txBody>
      </p:sp>
      <p:sp>
        <p:nvSpPr>
          <p:cNvPr id="15" name="Bildplatzhalter 2"/>
          <p:cNvSpPr>
            <a:spLocks noGrp="1"/>
          </p:cNvSpPr>
          <p:nvPr>
            <p:ph type="pic" sz="quarter" idx="13" hasCustomPrompt="1"/>
          </p:nvPr>
        </p:nvSpPr>
        <p:spPr>
          <a:xfrm>
            <a:off x="7596448" y="1168388"/>
            <a:ext cx="1008000" cy="100800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a:t>
            </a:r>
            <a:r>
              <a:rPr lang="de-DE" noProof="0"/>
              <a:t>(optional)</a:t>
            </a:r>
          </a:p>
        </p:txBody>
      </p:sp>
      <p:sp>
        <p:nvSpPr>
          <p:cNvPr id="16" name="Bildplatzhalter 2"/>
          <p:cNvSpPr>
            <a:spLocks noGrp="1"/>
          </p:cNvSpPr>
          <p:nvPr>
            <p:ph type="pic" sz="quarter" idx="14" hasCustomPrompt="1"/>
          </p:nvPr>
        </p:nvSpPr>
        <p:spPr>
          <a:xfrm>
            <a:off x="6503628" y="2266566"/>
            <a:ext cx="1008000" cy="100800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a:t>
            </a:r>
            <a:r>
              <a:rPr lang="de-DE" noProof="0"/>
              <a:t>(optional)</a:t>
            </a:r>
          </a:p>
        </p:txBody>
      </p:sp>
      <p:sp>
        <p:nvSpPr>
          <p:cNvPr id="17" name="Bildplatzhalter 2"/>
          <p:cNvSpPr>
            <a:spLocks noGrp="1"/>
          </p:cNvSpPr>
          <p:nvPr>
            <p:ph type="pic" sz="quarter" idx="15" hasCustomPrompt="1"/>
          </p:nvPr>
        </p:nvSpPr>
        <p:spPr>
          <a:xfrm>
            <a:off x="7596448" y="3364744"/>
            <a:ext cx="1008000" cy="100800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a:t>
            </a:r>
            <a:r>
              <a:rPr lang="de-DE" noProof="0"/>
              <a:t>(optional)</a:t>
            </a:r>
          </a:p>
        </p:txBody>
      </p:sp>
      <p:sp>
        <p:nvSpPr>
          <p:cNvPr id="18" name="Bildplatzhalter 2"/>
          <p:cNvSpPr>
            <a:spLocks noGrp="1"/>
          </p:cNvSpPr>
          <p:nvPr>
            <p:ph type="pic" sz="quarter" idx="20" hasCustomPrompt="1"/>
          </p:nvPr>
        </p:nvSpPr>
        <p:spPr>
          <a:xfrm>
            <a:off x="6503628" y="1168388"/>
            <a:ext cx="1008000" cy="100800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8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a:t>
            </a:r>
            <a:r>
              <a:rPr lang="de-DE" noProof="0"/>
              <a:t>(optional)</a:t>
            </a:r>
          </a:p>
        </p:txBody>
      </p:sp>
      <p:sp>
        <p:nvSpPr>
          <p:cNvPr id="19" name="Bildplatzhalter 2"/>
          <p:cNvSpPr>
            <a:spLocks noGrp="1"/>
          </p:cNvSpPr>
          <p:nvPr>
            <p:ph type="pic" sz="quarter" idx="21" hasCustomPrompt="1"/>
          </p:nvPr>
        </p:nvSpPr>
        <p:spPr>
          <a:xfrm>
            <a:off x="7596448" y="2266566"/>
            <a:ext cx="1008000" cy="100800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8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a:t>
            </a:r>
            <a:r>
              <a:rPr lang="de-DE" noProof="0"/>
              <a:t>(optional)</a:t>
            </a:r>
          </a:p>
        </p:txBody>
      </p:sp>
      <p:sp>
        <p:nvSpPr>
          <p:cNvPr id="20" name="Bildplatzhalter 2"/>
          <p:cNvSpPr>
            <a:spLocks noGrp="1"/>
          </p:cNvSpPr>
          <p:nvPr>
            <p:ph type="pic" sz="quarter" idx="22" hasCustomPrompt="1"/>
          </p:nvPr>
        </p:nvSpPr>
        <p:spPr>
          <a:xfrm>
            <a:off x="6503628" y="3364744"/>
            <a:ext cx="1008000" cy="100800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Clr>
                <a:srgbClr val="AFB4B9"/>
              </a:buClr>
              <a:buNone/>
              <a:defRPr lang="de-DE" sz="800" kern="1200" dirty="0">
                <a:solidFill>
                  <a:schemeClr val="tx1"/>
                </a:solidFill>
                <a:latin typeface="Arial" charset="0"/>
                <a:cs typeface="Arial" charset="0"/>
              </a:defRPr>
            </a:lvl1pPr>
          </a:lstStyle>
          <a:p>
            <a:pPr lvl="0">
              <a:buClr>
                <a:srgbClr val="AFB4B9"/>
              </a:buClr>
            </a:pPr>
            <a:r>
              <a:rPr lang="en-US" noProof="0"/>
              <a:t>Click icon to add picture </a:t>
            </a:r>
            <a:r>
              <a:rPr lang="de-DE" noProof="0"/>
              <a:t>(optional)</a:t>
            </a:r>
          </a:p>
        </p:txBody>
      </p:sp>
    </p:spTree>
    <p:extLst>
      <p:ext uri="{BB962C8B-B14F-4D97-AF65-F5344CB8AC3E}">
        <p14:creationId xmlns:p14="http://schemas.microsoft.com/office/powerpoint/2010/main" val="41575062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und Multipic 2">
    <p:spTree>
      <p:nvGrpSpPr>
        <p:cNvPr id="1" name=""/>
        <p:cNvGrpSpPr/>
        <p:nvPr/>
      </p:nvGrpSpPr>
      <p:grpSpPr>
        <a:xfrm>
          <a:off x="0" y="0"/>
          <a:ext cx="0" cy="0"/>
          <a:chOff x="0" y="0"/>
          <a:chExt cx="0" cy="0"/>
        </a:xfrm>
      </p:grpSpPr>
      <p:sp>
        <p:nvSpPr>
          <p:cNvPr id="22" name="Bildplatzhalter 2"/>
          <p:cNvSpPr>
            <a:spLocks noGrp="1"/>
          </p:cNvSpPr>
          <p:nvPr>
            <p:ph type="pic" sz="quarter" idx="13" hasCustomPrompt="1"/>
          </p:nvPr>
        </p:nvSpPr>
        <p:spPr>
          <a:xfrm>
            <a:off x="6221750" y="1168400"/>
            <a:ext cx="738000" cy="73800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a:t>
            </a:r>
            <a:r>
              <a:rPr lang="de-DE" noProof="0"/>
              <a:t>(optional)</a:t>
            </a:r>
          </a:p>
        </p:txBody>
      </p:sp>
      <p:sp>
        <p:nvSpPr>
          <p:cNvPr id="23" name="Bildplatzhalter 2"/>
          <p:cNvSpPr>
            <a:spLocks noGrp="1"/>
          </p:cNvSpPr>
          <p:nvPr>
            <p:ph type="pic" sz="quarter" idx="14" hasCustomPrompt="1"/>
          </p:nvPr>
        </p:nvSpPr>
        <p:spPr>
          <a:xfrm>
            <a:off x="7043576" y="1168388"/>
            <a:ext cx="738000" cy="73800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a:t>
            </a:r>
            <a:r>
              <a:rPr lang="de-DE" noProof="0"/>
              <a:t>(optional)</a:t>
            </a:r>
          </a:p>
        </p:txBody>
      </p:sp>
      <p:sp>
        <p:nvSpPr>
          <p:cNvPr id="24" name="Bildplatzhalter 2"/>
          <p:cNvSpPr>
            <a:spLocks noGrp="1"/>
          </p:cNvSpPr>
          <p:nvPr>
            <p:ph type="pic" sz="quarter" idx="15" hasCustomPrompt="1"/>
          </p:nvPr>
        </p:nvSpPr>
        <p:spPr>
          <a:xfrm>
            <a:off x="6221750" y="1990515"/>
            <a:ext cx="738000" cy="73800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a:t>
            </a:r>
            <a:r>
              <a:rPr lang="de-DE" noProof="0"/>
              <a:t>(optional)</a:t>
            </a:r>
          </a:p>
        </p:txBody>
      </p:sp>
      <p:sp>
        <p:nvSpPr>
          <p:cNvPr id="25" name="Bildplatzhalter 2"/>
          <p:cNvSpPr>
            <a:spLocks noGrp="1"/>
          </p:cNvSpPr>
          <p:nvPr>
            <p:ph type="pic" sz="quarter" idx="16" hasCustomPrompt="1"/>
          </p:nvPr>
        </p:nvSpPr>
        <p:spPr>
          <a:xfrm>
            <a:off x="6221750" y="2812630"/>
            <a:ext cx="745727" cy="73800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a:t>
            </a:r>
            <a:r>
              <a:rPr lang="de-DE" noProof="0"/>
              <a:t>(optional)</a:t>
            </a:r>
          </a:p>
        </p:txBody>
      </p:sp>
      <p:sp>
        <p:nvSpPr>
          <p:cNvPr id="26" name="Bildplatzhalter 2"/>
          <p:cNvSpPr>
            <a:spLocks noGrp="1"/>
          </p:cNvSpPr>
          <p:nvPr>
            <p:ph type="pic" sz="quarter" idx="17" hasCustomPrompt="1"/>
          </p:nvPr>
        </p:nvSpPr>
        <p:spPr>
          <a:xfrm>
            <a:off x="7043576" y="1990515"/>
            <a:ext cx="1560872" cy="1560115"/>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a:t>
            </a:r>
            <a:r>
              <a:rPr lang="de-DE" noProof="0"/>
              <a:t>(optional)</a:t>
            </a:r>
          </a:p>
        </p:txBody>
      </p:sp>
      <p:sp>
        <p:nvSpPr>
          <p:cNvPr id="27" name="Bildplatzhalter 2"/>
          <p:cNvSpPr>
            <a:spLocks noGrp="1"/>
          </p:cNvSpPr>
          <p:nvPr>
            <p:ph type="pic" sz="quarter" idx="18" hasCustomPrompt="1"/>
          </p:nvPr>
        </p:nvSpPr>
        <p:spPr>
          <a:xfrm>
            <a:off x="7043576" y="3634744"/>
            <a:ext cx="738000" cy="73800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a:t>
            </a:r>
            <a:r>
              <a:rPr lang="de-DE" noProof="0"/>
              <a:t>(optional)</a:t>
            </a:r>
          </a:p>
        </p:txBody>
      </p:sp>
      <p:sp>
        <p:nvSpPr>
          <p:cNvPr id="28" name="Bildplatzhalter 2"/>
          <p:cNvSpPr>
            <a:spLocks noGrp="1"/>
          </p:cNvSpPr>
          <p:nvPr>
            <p:ph type="pic" sz="quarter" idx="19" hasCustomPrompt="1"/>
          </p:nvPr>
        </p:nvSpPr>
        <p:spPr>
          <a:xfrm>
            <a:off x="7866448" y="3634744"/>
            <a:ext cx="738000" cy="73800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a:t>
            </a:r>
            <a:r>
              <a:rPr lang="de-DE" noProof="0"/>
              <a:t>(optional)</a:t>
            </a:r>
          </a:p>
        </p:txBody>
      </p:sp>
      <p:sp>
        <p:nvSpPr>
          <p:cNvPr id="2" name="Titel 1"/>
          <p:cNvSpPr>
            <a:spLocks noGrp="1"/>
          </p:cNvSpPr>
          <p:nvPr>
            <p:ph type="title"/>
          </p:nvPr>
        </p:nvSpPr>
        <p:spPr>
          <a:xfrm>
            <a:off x="539750" y="227013"/>
            <a:ext cx="4752330" cy="755650"/>
          </a:xfrm>
        </p:spPr>
        <p:txBody>
          <a:bodyPr/>
          <a:lstStyle/>
          <a:p>
            <a:r>
              <a:rPr lang="en-US" noProof="0"/>
              <a:t>Click to edit Master title style</a:t>
            </a:r>
            <a:endParaRPr lang="en-GB" noProof="0"/>
          </a:p>
        </p:txBody>
      </p:sp>
      <p:sp>
        <p:nvSpPr>
          <p:cNvPr id="3" name="Inhaltsplatzhalter 2"/>
          <p:cNvSpPr>
            <a:spLocks noGrp="1"/>
          </p:cNvSpPr>
          <p:nvPr>
            <p:ph idx="1"/>
          </p:nvPr>
        </p:nvSpPr>
        <p:spPr>
          <a:xfrm>
            <a:off x="539750" y="1117600"/>
            <a:ext cx="4752330" cy="3265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Datumsplatzhalter 3"/>
          <p:cNvSpPr>
            <a:spLocks noGrp="1"/>
          </p:cNvSpPr>
          <p:nvPr>
            <p:ph type="dt" sz="half" idx="10"/>
          </p:nvPr>
        </p:nvSpPr>
        <p:spPr/>
        <p:txBody>
          <a:bodyPr/>
          <a:lstStyle>
            <a:lvl1pPr>
              <a:lnSpc>
                <a:spcPct val="105000"/>
              </a:lnSpc>
              <a:buClr>
                <a:schemeClr val="tx2"/>
              </a:buClr>
              <a:buSzPct val="120000"/>
              <a:defRPr smtClean="0"/>
            </a:lvl1pPr>
          </a:lstStyle>
          <a:p>
            <a:pPr>
              <a:defRPr/>
            </a:pPr>
            <a:endParaRPr lang="de-DE"/>
          </a:p>
        </p:txBody>
      </p:sp>
      <p:sp>
        <p:nvSpPr>
          <p:cNvPr id="5" name="Fußzeilenplatzhalter 4"/>
          <p:cNvSpPr>
            <a:spLocks noGrp="1"/>
          </p:cNvSpPr>
          <p:nvPr>
            <p:ph type="ftr" sz="quarter" idx="11"/>
          </p:nvPr>
        </p:nvSpPr>
        <p:spPr/>
        <p:txBody>
          <a:bodyPr/>
          <a:lstStyle>
            <a:lvl1pPr>
              <a:defRPr smtClean="0"/>
            </a:lvl1pPr>
          </a:lstStyle>
          <a:p>
            <a:pPr>
              <a:defRPr/>
            </a:pPr>
            <a:endParaRPr lang="de-DE"/>
          </a:p>
        </p:txBody>
      </p:sp>
    </p:spTree>
    <p:extLst>
      <p:ext uri="{BB962C8B-B14F-4D97-AF65-F5344CB8AC3E}">
        <p14:creationId xmlns:p14="http://schemas.microsoft.com/office/powerpoint/2010/main" val="30785608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und Multipic 3">
    <p:spTree>
      <p:nvGrpSpPr>
        <p:cNvPr id="1" name=""/>
        <p:cNvGrpSpPr/>
        <p:nvPr/>
      </p:nvGrpSpPr>
      <p:grpSpPr>
        <a:xfrm>
          <a:off x="0" y="0"/>
          <a:ext cx="0" cy="0"/>
          <a:chOff x="0" y="0"/>
          <a:chExt cx="0" cy="0"/>
        </a:xfrm>
      </p:grpSpPr>
      <p:sp>
        <p:nvSpPr>
          <p:cNvPr id="2" name="Titel 1"/>
          <p:cNvSpPr>
            <a:spLocks noGrp="1"/>
          </p:cNvSpPr>
          <p:nvPr>
            <p:ph type="title"/>
          </p:nvPr>
        </p:nvSpPr>
        <p:spPr>
          <a:xfrm>
            <a:off x="539750" y="227013"/>
            <a:ext cx="4752330" cy="755650"/>
          </a:xfrm>
        </p:spPr>
        <p:txBody>
          <a:bodyPr/>
          <a:lstStyle/>
          <a:p>
            <a:r>
              <a:rPr lang="en-US" noProof="0"/>
              <a:t>Click to edit Master title style</a:t>
            </a:r>
            <a:endParaRPr lang="en-GB" noProof="0"/>
          </a:p>
        </p:txBody>
      </p:sp>
      <p:sp>
        <p:nvSpPr>
          <p:cNvPr id="3" name="Inhaltsplatzhalter 2"/>
          <p:cNvSpPr>
            <a:spLocks noGrp="1"/>
          </p:cNvSpPr>
          <p:nvPr>
            <p:ph idx="1"/>
          </p:nvPr>
        </p:nvSpPr>
        <p:spPr>
          <a:xfrm>
            <a:off x="539750" y="1117600"/>
            <a:ext cx="4752330" cy="3265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Datumsplatzhalter 3"/>
          <p:cNvSpPr>
            <a:spLocks noGrp="1"/>
          </p:cNvSpPr>
          <p:nvPr>
            <p:ph type="dt" sz="half" idx="10"/>
          </p:nvPr>
        </p:nvSpPr>
        <p:spPr/>
        <p:txBody>
          <a:bodyPr/>
          <a:lstStyle>
            <a:lvl1pPr>
              <a:lnSpc>
                <a:spcPct val="105000"/>
              </a:lnSpc>
              <a:buClr>
                <a:schemeClr val="tx2"/>
              </a:buClr>
              <a:buSzPct val="120000"/>
              <a:defRPr smtClean="0"/>
            </a:lvl1pPr>
          </a:lstStyle>
          <a:p>
            <a:pPr>
              <a:defRPr/>
            </a:pPr>
            <a:endParaRPr lang="de-DE"/>
          </a:p>
        </p:txBody>
      </p:sp>
      <p:sp>
        <p:nvSpPr>
          <p:cNvPr id="5" name="Fußzeilenplatzhalter 4"/>
          <p:cNvSpPr>
            <a:spLocks noGrp="1"/>
          </p:cNvSpPr>
          <p:nvPr>
            <p:ph type="ftr" sz="quarter" idx="11"/>
          </p:nvPr>
        </p:nvSpPr>
        <p:spPr/>
        <p:txBody>
          <a:bodyPr/>
          <a:lstStyle>
            <a:lvl1pPr>
              <a:defRPr smtClean="0"/>
            </a:lvl1pPr>
          </a:lstStyle>
          <a:p>
            <a:pPr>
              <a:defRPr/>
            </a:pPr>
            <a:endParaRPr lang="de-DE"/>
          </a:p>
        </p:txBody>
      </p:sp>
      <p:sp>
        <p:nvSpPr>
          <p:cNvPr id="18" name="Bildplatzhalter 2"/>
          <p:cNvSpPr>
            <a:spLocks noGrp="1"/>
          </p:cNvSpPr>
          <p:nvPr>
            <p:ph type="pic" sz="quarter" idx="15" hasCustomPrompt="1"/>
          </p:nvPr>
        </p:nvSpPr>
        <p:spPr>
          <a:xfrm>
            <a:off x="6221750" y="1990515"/>
            <a:ext cx="738000" cy="73800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a:t>
            </a:r>
            <a:r>
              <a:rPr lang="de-DE" noProof="0"/>
              <a:t>(optional)</a:t>
            </a:r>
          </a:p>
        </p:txBody>
      </p:sp>
      <p:sp>
        <p:nvSpPr>
          <p:cNvPr id="19" name="Bildplatzhalter 2"/>
          <p:cNvSpPr>
            <a:spLocks noGrp="1"/>
          </p:cNvSpPr>
          <p:nvPr>
            <p:ph type="pic" sz="quarter" idx="17" hasCustomPrompt="1"/>
          </p:nvPr>
        </p:nvSpPr>
        <p:spPr>
          <a:xfrm>
            <a:off x="7867538" y="1990515"/>
            <a:ext cx="738000" cy="73800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a:t>
            </a:r>
            <a:r>
              <a:rPr lang="de-DE" noProof="0"/>
              <a:t>(optional)</a:t>
            </a:r>
          </a:p>
        </p:txBody>
      </p:sp>
      <p:sp>
        <p:nvSpPr>
          <p:cNvPr id="20" name="Bildplatzhalter 2"/>
          <p:cNvSpPr>
            <a:spLocks noGrp="1"/>
          </p:cNvSpPr>
          <p:nvPr>
            <p:ph type="pic" sz="quarter" idx="18" hasCustomPrompt="1"/>
          </p:nvPr>
        </p:nvSpPr>
        <p:spPr>
          <a:xfrm>
            <a:off x="7047316" y="2812630"/>
            <a:ext cx="1562400" cy="155880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a:t>
            </a:r>
            <a:r>
              <a:rPr lang="de-DE" noProof="0"/>
              <a:t>(optional)</a:t>
            </a:r>
          </a:p>
        </p:txBody>
      </p:sp>
      <p:sp>
        <p:nvSpPr>
          <p:cNvPr id="21" name="Bildplatzhalter 2"/>
          <p:cNvSpPr>
            <a:spLocks noGrp="1"/>
          </p:cNvSpPr>
          <p:nvPr>
            <p:ph type="pic" sz="quarter" idx="20" hasCustomPrompt="1"/>
          </p:nvPr>
        </p:nvSpPr>
        <p:spPr>
          <a:xfrm>
            <a:off x="6221750" y="2812630"/>
            <a:ext cx="738000" cy="73800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8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a:t>
            </a:r>
            <a:r>
              <a:rPr lang="de-DE" noProof="0"/>
              <a:t>(optional)</a:t>
            </a:r>
          </a:p>
        </p:txBody>
      </p:sp>
      <p:sp>
        <p:nvSpPr>
          <p:cNvPr id="22" name="Bildplatzhalter 2"/>
          <p:cNvSpPr>
            <a:spLocks noGrp="1"/>
          </p:cNvSpPr>
          <p:nvPr>
            <p:ph type="pic" sz="quarter" idx="21" hasCustomPrompt="1"/>
          </p:nvPr>
        </p:nvSpPr>
        <p:spPr>
          <a:xfrm>
            <a:off x="7047316" y="1990515"/>
            <a:ext cx="738000" cy="73800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8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a:t>
            </a:r>
            <a:r>
              <a:rPr lang="de-DE" noProof="0"/>
              <a:t>(optional)</a:t>
            </a:r>
          </a:p>
        </p:txBody>
      </p:sp>
      <p:sp>
        <p:nvSpPr>
          <p:cNvPr id="23" name="Bildplatzhalter 2"/>
          <p:cNvSpPr>
            <a:spLocks noGrp="1"/>
          </p:cNvSpPr>
          <p:nvPr>
            <p:ph type="pic" sz="quarter" idx="22" hasCustomPrompt="1"/>
          </p:nvPr>
        </p:nvSpPr>
        <p:spPr>
          <a:xfrm>
            <a:off x="7867538" y="1168388"/>
            <a:ext cx="738000" cy="73800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8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a:t>
            </a:r>
            <a:r>
              <a:rPr lang="de-DE" noProof="0"/>
              <a:t>(optional)</a:t>
            </a:r>
          </a:p>
        </p:txBody>
      </p:sp>
    </p:spTree>
    <p:extLst>
      <p:ext uri="{BB962C8B-B14F-4D97-AF65-F5344CB8AC3E}">
        <p14:creationId xmlns:p14="http://schemas.microsoft.com/office/powerpoint/2010/main" val="10181667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lnSpc>
                <a:spcPct val="105000"/>
              </a:lnSpc>
              <a:buClr>
                <a:schemeClr val="tx2"/>
              </a:buClr>
              <a:buSzPct val="120000"/>
              <a:defRPr smtClean="0"/>
            </a:lvl1pPr>
          </a:lstStyle>
          <a:p>
            <a:pPr>
              <a:defRPr/>
            </a:pPr>
            <a:endParaRPr lang="de-DE"/>
          </a:p>
        </p:txBody>
      </p:sp>
      <p:sp>
        <p:nvSpPr>
          <p:cNvPr id="3" name="Fußzeilenplatzhalter 2"/>
          <p:cNvSpPr>
            <a:spLocks noGrp="1"/>
          </p:cNvSpPr>
          <p:nvPr>
            <p:ph type="ftr" sz="quarter" idx="11"/>
          </p:nvPr>
        </p:nvSpPr>
        <p:spPr>
          <a:xfrm>
            <a:off x="3265345" y="4880127"/>
            <a:ext cx="5327650" cy="125413"/>
          </a:xfrm>
        </p:spPr>
        <p:txBody>
          <a:bodyPr/>
          <a:lstStyle>
            <a:lvl1pPr>
              <a:defRPr smtClean="0"/>
            </a:lvl1pPr>
          </a:lstStyle>
          <a:p>
            <a:pPr>
              <a:defRPr/>
            </a:pPr>
            <a:endParaRPr lang="de-DE"/>
          </a:p>
        </p:txBody>
      </p:sp>
    </p:spTree>
    <p:extLst>
      <p:ext uri="{BB962C8B-B14F-4D97-AF65-F5344CB8AC3E}">
        <p14:creationId xmlns:p14="http://schemas.microsoft.com/office/powerpoint/2010/main" val="28294537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084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3">
    <p:spTree>
      <p:nvGrpSpPr>
        <p:cNvPr id="1" name=""/>
        <p:cNvGrpSpPr/>
        <p:nvPr/>
      </p:nvGrpSpPr>
      <p:grpSpPr>
        <a:xfrm>
          <a:off x="0" y="0"/>
          <a:ext cx="0" cy="0"/>
          <a:chOff x="0" y="0"/>
          <a:chExt cx="0" cy="0"/>
        </a:xfrm>
      </p:grpSpPr>
      <p:sp>
        <p:nvSpPr>
          <p:cNvPr id="22531" name="Rectangle 3"/>
          <p:cNvSpPr>
            <a:spLocks noGrp="1" noChangeArrowheads="1"/>
          </p:cNvSpPr>
          <p:nvPr>
            <p:ph type="ctrTitle"/>
          </p:nvPr>
        </p:nvSpPr>
        <p:spPr>
          <a:xfrm>
            <a:off x="539750" y="548679"/>
            <a:ext cx="3986583" cy="1948377"/>
          </a:xfrm>
          <a:gradFill rotWithShape="1">
            <a:gsLst>
              <a:gs pos="0">
                <a:srgbClr val="E1000F"/>
              </a:gs>
              <a:gs pos="100000">
                <a:srgbClr val="800000"/>
              </a:gs>
            </a:gsLst>
            <a:lin ang="0"/>
          </a:gradFill>
          <a:ln>
            <a:noFill/>
          </a:ln>
          <a:effectLst>
            <a:outerShdw blurRad="50800" dist="38100" dir="2700000" algn="tl" rotWithShape="0">
              <a:srgbClr val="000000">
                <a:alpha val="50000"/>
              </a:srgbClr>
            </a:outerShdw>
          </a:effectLst>
        </p:spPr>
        <p:txBody>
          <a:bodyPr wrap="square" lIns="144000" tIns="72000" rIns="90000" bIns="36000"/>
          <a:lstStyle>
            <a:lvl1pPr>
              <a:lnSpc>
                <a:spcPct val="100000"/>
              </a:lnSpc>
              <a:defRPr lang="en-US" b="0" kern="0" noProof="0" dirty="0" smtClean="0">
                <a:solidFill>
                  <a:srgbClr val="FFFFFF"/>
                </a:solidFill>
                <a:latin typeface="Arial" charset="0"/>
                <a:ea typeface="ＭＳ Ｐゴシック" charset="0"/>
                <a:cs typeface="Arial"/>
              </a:defRPr>
            </a:lvl1pPr>
          </a:lstStyle>
          <a:p>
            <a:pPr lvl="0" fontAlgn="auto">
              <a:spcBef>
                <a:spcPts val="0"/>
              </a:spcBef>
              <a:spcAft>
                <a:spcPts val="0"/>
              </a:spcAft>
              <a:buClr>
                <a:srgbClr val="AFB4B9"/>
              </a:buClr>
            </a:pPr>
            <a:r>
              <a:rPr lang="en-US" noProof="0"/>
              <a:t>Click to edit Master title style</a:t>
            </a:r>
            <a:endParaRPr lang="de-DE" noProof="0"/>
          </a:p>
        </p:txBody>
      </p:sp>
      <p:sp>
        <p:nvSpPr>
          <p:cNvPr id="15" name="Bildplatzhalter 2"/>
          <p:cNvSpPr>
            <a:spLocks noGrp="1"/>
          </p:cNvSpPr>
          <p:nvPr>
            <p:ph type="pic" sz="quarter" idx="16" hasCustomPrompt="1"/>
          </p:nvPr>
        </p:nvSpPr>
        <p:spPr>
          <a:xfrm>
            <a:off x="1558914" y="2587058"/>
            <a:ext cx="929116" cy="92919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(optional)</a:t>
            </a:r>
            <a:endParaRPr lang="de-DE" noProof="0"/>
          </a:p>
        </p:txBody>
      </p:sp>
      <p:sp>
        <p:nvSpPr>
          <p:cNvPr id="22" name="Bildplatzhalter 2"/>
          <p:cNvSpPr>
            <a:spLocks noGrp="1"/>
          </p:cNvSpPr>
          <p:nvPr>
            <p:ph type="pic" sz="quarter" idx="18" hasCustomPrompt="1"/>
          </p:nvPr>
        </p:nvSpPr>
        <p:spPr>
          <a:xfrm>
            <a:off x="3596725" y="2587058"/>
            <a:ext cx="1949636" cy="92919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(optional)</a:t>
            </a:r>
            <a:endParaRPr lang="de-DE" noProof="0"/>
          </a:p>
        </p:txBody>
      </p:sp>
      <p:sp>
        <p:nvSpPr>
          <p:cNvPr id="29" name="Bildplatzhalter 2"/>
          <p:cNvSpPr>
            <a:spLocks noGrp="1"/>
          </p:cNvSpPr>
          <p:nvPr>
            <p:ph type="pic" sz="quarter" idx="19" hasCustomPrompt="1"/>
          </p:nvPr>
        </p:nvSpPr>
        <p:spPr>
          <a:xfrm>
            <a:off x="4616506" y="548679"/>
            <a:ext cx="1949045" cy="1948377"/>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(optional)</a:t>
            </a:r>
            <a:endParaRPr lang="de-DE" noProof="0"/>
          </a:p>
        </p:txBody>
      </p:sp>
      <p:sp>
        <p:nvSpPr>
          <p:cNvPr id="30" name="Bildplatzhalter 2"/>
          <p:cNvSpPr>
            <a:spLocks noGrp="1"/>
          </p:cNvSpPr>
          <p:nvPr>
            <p:ph type="pic" sz="quarter" idx="20" hasCustomPrompt="1"/>
          </p:nvPr>
        </p:nvSpPr>
        <p:spPr>
          <a:xfrm>
            <a:off x="7674419" y="548679"/>
            <a:ext cx="929757" cy="929189"/>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(optional)</a:t>
            </a:r>
            <a:endParaRPr lang="de-DE" noProof="0"/>
          </a:p>
        </p:txBody>
      </p:sp>
      <p:sp>
        <p:nvSpPr>
          <p:cNvPr id="31" name="Bildplatzhalter 2"/>
          <p:cNvSpPr>
            <a:spLocks noGrp="1"/>
          </p:cNvSpPr>
          <p:nvPr>
            <p:ph type="pic" sz="quarter" idx="21" hasCustomPrompt="1"/>
          </p:nvPr>
        </p:nvSpPr>
        <p:spPr>
          <a:xfrm>
            <a:off x="6655057" y="1567869"/>
            <a:ext cx="1949120" cy="194838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144000" tIns="72000" rIns="90000" bIns="108000" anchor="ctr" anchorCtr="0"/>
          <a:lstStyle>
            <a:lvl1pPr marL="0" indent="0" algn="ctr">
              <a:buFont typeface="Arial" panose="020B0604020202020204" pitchFamily="34" charset="0"/>
              <a:buNone/>
              <a:defRPr lang="de-DE" sz="800" kern="120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(optional)</a:t>
            </a:r>
            <a:endParaRPr lang="de-DE" noProof="0"/>
          </a:p>
        </p:txBody>
      </p:sp>
      <p:sp>
        <p:nvSpPr>
          <p:cNvPr id="32" name="Bildplatzhalter 2"/>
          <p:cNvSpPr>
            <a:spLocks noGrp="1"/>
          </p:cNvSpPr>
          <p:nvPr>
            <p:ph type="pic" sz="quarter" idx="22" hasCustomPrompt="1"/>
          </p:nvPr>
        </p:nvSpPr>
        <p:spPr>
          <a:xfrm>
            <a:off x="539750" y="2587058"/>
            <a:ext cx="929164" cy="929190"/>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None/>
              <a:defRPr lang="de-DE" sz="8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(optional)</a:t>
            </a:r>
            <a:endParaRPr lang="de-DE" noProof="0"/>
          </a:p>
        </p:txBody>
      </p:sp>
      <p:sp>
        <p:nvSpPr>
          <p:cNvPr id="33" name="Bildplatzhalter 2"/>
          <p:cNvSpPr>
            <a:spLocks noGrp="1"/>
          </p:cNvSpPr>
          <p:nvPr>
            <p:ph type="pic" sz="quarter" idx="23" hasCustomPrompt="1"/>
          </p:nvPr>
        </p:nvSpPr>
        <p:spPr>
          <a:xfrm>
            <a:off x="2577536" y="2587061"/>
            <a:ext cx="930101" cy="929187"/>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None/>
              <a:defRPr lang="de-DE" sz="8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(optional)</a:t>
            </a:r>
            <a:endParaRPr lang="de-DE" noProof="0"/>
          </a:p>
        </p:txBody>
      </p:sp>
      <p:sp>
        <p:nvSpPr>
          <p:cNvPr id="34" name="Bildplatzhalter 2"/>
          <p:cNvSpPr>
            <a:spLocks noGrp="1"/>
          </p:cNvSpPr>
          <p:nvPr>
            <p:ph type="pic" sz="quarter" idx="24" hasCustomPrompt="1"/>
          </p:nvPr>
        </p:nvSpPr>
        <p:spPr>
          <a:xfrm>
            <a:off x="6655724" y="548682"/>
            <a:ext cx="929362" cy="929187"/>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8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(optional)</a:t>
            </a:r>
            <a:endParaRPr lang="de-DE" noProof="0"/>
          </a:p>
        </p:txBody>
      </p:sp>
      <p:sp>
        <p:nvSpPr>
          <p:cNvPr id="35" name="Bildplatzhalter 2"/>
          <p:cNvSpPr>
            <a:spLocks noGrp="1"/>
          </p:cNvSpPr>
          <p:nvPr>
            <p:ph type="pic" sz="quarter" idx="25" hasCustomPrompt="1"/>
          </p:nvPr>
        </p:nvSpPr>
        <p:spPr>
          <a:xfrm>
            <a:off x="5636362" y="2587062"/>
            <a:ext cx="929189" cy="929187"/>
          </a:xfrm>
          <a:gradFill>
            <a:gsLst>
              <a:gs pos="0">
                <a:srgbClr val="AFB4B9"/>
              </a:gs>
              <a:gs pos="100000">
                <a:schemeClr val="accent5"/>
              </a:gs>
            </a:gsLst>
            <a:lin ang="13500000" scaled="0"/>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8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 (optional)</a:t>
            </a:r>
            <a:endParaRPr lang="de-DE" noProof="0"/>
          </a:p>
        </p:txBody>
      </p:sp>
    </p:spTree>
    <p:extLst>
      <p:ext uri="{BB962C8B-B14F-4D97-AF65-F5344CB8AC3E}">
        <p14:creationId xmlns:p14="http://schemas.microsoft.com/office/powerpoint/2010/main" val="177308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de-DE" noProof="0"/>
          </a:p>
        </p:txBody>
      </p:sp>
      <p:sp>
        <p:nvSpPr>
          <p:cNvPr id="3" name="Inhaltsplatzhalt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4" name="Datumsplatzhalter 3"/>
          <p:cNvSpPr>
            <a:spLocks noGrp="1"/>
          </p:cNvSpPr>
          <p:nvPr>
            <p:ph type="dt" sz="half" idx="10"/>
          </p:nvPr>
        </p:nvSpPr>
        <p:spPr/>
        <p:txBody>
          <a:bodyPr/>
          <a:lstStyle>
            <a:lvl1pPr>
              <a:lnSpc>
                <a:spcPct val="105000"/>
              </a:lnSpc>
              <a:buClr>
                <a:schemeClr val="tx2"/>
              </a:buClr>
              <a:buSzPct val="120000"/>
              <a:defRPr smtClean="0"/>
            </a:lvl1pPr>
          </a:lstStyle>
          <a:p>
            <a:pPr>
              <a:defRPr/>
            </a:pPr>
            <a:endParaRPr lang="de-DE" noProof="0"/>
          </a:p>
        </p:txBody>
      </p:sp>
      <p:sp>
        <p:nvSpPr>
          <p:cNvPr id="5" name="Fußzeilenplatzhalter 4"/>
          <p:cNvSpPr>
            <a:spLocks noGrp="1"/>
          </p:cNvSpPr>
          <p:nvPr>
            <p:ph type="ftr" sz="quarter" idx="11"/>
          </p:nvPr>
        </p:nvSpPr>
        <p:spPr/>
        <p:txBody>
          <a:bodyPr/>
          <a:lstStyle>
            <a:lvl1pPr>
              <a:defRPr smtClean="0"/>
            </a:lvl1pPr>
          </a:lstStyle>
          <a:p>
            <a:pPr>
              <a:defRPr/>
            </a:pPr>
            <a:endParaRPr lang="de-DE" noProof="0"/>
          </a:p>
        </p:txBody>
      </p:sp>
    </p:spTree>
    <p:extLst>
      <p:ext uri="{BB962C8B-B14F-4D97-AF65-F5344CB8AC3E}">
        <p14:creationId xmlns:p14="http://schemas.microsoft.com/office/powerpoint/2010/main" val="1537897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de-DE" noProof="0"/>
          </a:p>
        </p:txBody>
      </p:sp>
      <p:sp>
        <p:nvSpPr>
          <p:cNvPr id="3" name="Inhaltsplatzhalter 2"/>
          <p:cNvSpPr>
            <a:spLocks noGrp="1"/>
          </p:cNvSpPr>
          <p:nvPr>
            <p:ph idx="1"/>
          </p:nvPr>
        </p:nvSpPr>
        <p:spPr>
          <a:xfrm>
            <a:off x="539750" y="1117600"/>
            <a:ext cx="3960813" cy="3265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4" name="Datumsplatzhalter 3"/>
          <p:cNvSpPr>
            <a:spLocks noGrp="1"/>
          </p:cNvSpPr>
          <p:nvPr>
            <p:ph type="dt" sz="half" idx="10"/>
          </p:nvPr>
        </p:nvSpPr>
        <p:spPr/>
        <p:txBody>
          <a:bodyPr/>
          <a:lstStyle>
            <a:lvl1pPr>
              <a:lnSpc>
                <a:spcPct val="105000"/>
              </a:lnSpc>
              <a:buClr>
                <a:schemeClr val="tx2"/>
              </a:buClr>
              <a:buSzPct val="120000"/>
              <a:defRPr smtClean="0"/>
            </a:lvl1pPr>
          </a:lstStyle>
          <a:p>
            <a:pPr>
              <a:defRPr/>
            </a:pPr>
            <a:endParaRPr lang="de-DE" noProof="0"/>
          </a:p>
        </p:txBody>
      </p:sp>
      <p:sp>
        <p:nvSpPr>
          <p:cNvPr id="5" name="Fußzeilenplatzhalter 4"/>
          <p:cNvSpPr>
            <a:spLocks noGrp="1"/>
          </p:cNvSpPr>
          <p:nvPr>
            <p:ph type="ftr" sz="quarter" idx="11"/>
          </p:nvPr>
        </p:nvSpPr>
        <p:spPr/>
        <p:txBody>
          <a:bodyPr/>
          <a:lstStyle>
            <a:lvl1pPr>
              <a:defRPr smtClean="0"/>
            </a:lvl1pPr>
          </a:lstStyle>
          <a:p>
            <a:pPr>
              <a:defRPr/>
            </a:pPr>
            <a:endParaRPr lang="de-DE" noProof="0"/>
          </a:p>
        </p:txBody>
      </p:sp>
      <p:sp>
        <p:nvSpPr>
          <p:cNvPr id="6" name="Inhaltsplatzhalter 2"/>
          <p:cNvSpPr>
            <a:spLocks noGrp="1"/>
          </p:cNvSpPr>
          <p:nvPr>
            <p:ph idx="12"/>
          </p:nvPr>
        </p:nvSpPr>
        <p:spPr>
          <a:xfrm>
            <a:off x="4643438" y="1117600"/>
            <a:ext cx="3960813" cy="32654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Tree>
    <p:extLst>
      <p:ext uri="{BB962C8B-B14F-4D97-AF65-F5344CB8AC3E}">
        <p14:creationId xmlns:p14="http://schemas.microsoft.com/office/powerpoint/2010/main" val="2545568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a:p>
        </p:txBody>
      </p:sp>
      <p:sp>
        <p:nvSpPr>
          <p:cNvPr id="3" name="Datumsplatzhalter 2"/>
          <p:cNvSpPr>
            <a:spLocks noGrp="1"/>
          </p:cNvSpPr>
          <p:nvPr>
            <p:ph type="dt" sz="half" idx="10"/>
          </p:nvPr>
        </p:nvSpPr>
        <p:spPr/>
        <p:txBody>
          <a:bodyPr/>
          <a:lstStyle>
            <a:lvl1pPr>
              <a:lnSpc>
                <a:spcPct val="105000"/>
              </a:lnSpc>
              <a:buClr>
                <a:schemeClr val="tx2"/>
              </a:buClr>
              <a:buSzPct val="120000"/>
              <a:defRPr smtClean="0"/>
            </a:lvl1pPr>
          </a:lstStyle>
          <a:p>
            <a:pPr>
              <a:defRPr/>
            </a:pPr>
            <a:endParaRPr lang="de-DE"/>
          </a:p>
        </p:txBody>
      </p:sp>
      <p:sp>
        <p:nvSpPr>
          <p:cNvPr id="4" name="Fußzeilenplatzhalter 3"/>
          <p:cNvSpPr>
            <a:spLocks noGrp="1"/>
          </p:cNvSpPr>
          <p:nvPr>
            <p:ph type="ftr" sz="quarter" idx="11"/>
          </p:nvPr>
        </p:nvSpPr>
        <p:spPr/>
        <p:txBody>
          <a:bodyPr/>
          <a:lstStyle>
            <a:lvl1pPr>
              <a:defRPr smtClean="0"/>
            </a:lvl1pPr>
          </a:lstStyle>
          <a:p>
            <a:pPr>
              <a:defRPr/>
            </a:pPr>
            <a:endParaRPr lang="de-DE"/>
          </a:p>
        </p:txBody>
      </p:sp>
    </p:spTree>
    <p:extLst>
      <p:ext uri="{BB962C8B-B14F-4D97-AF65-F5344CB8AC3E}">
        <p14:creationId xmlns:p14="http://schemas.microsoft.com/office/powerpoint/2010/main" val="4277106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onzept 01">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a:p>
        </p:txBody>
      </p:sp>
      <p:sp>
        <p:nvSpPr>
          <p:cNvPr id="3" name="Datumsplatzhalter 2"/>
          <p:cNvSpPr>
            <a:spLocks noGrp="1"/>
          </p:cNvSpPr>
          <p:nvPr>
            <p:ph type="dt" sz="half" idx="10"/>
          </p:nvPr>
        </p:nvSpPr>
        <p:spPr/>
        <p:txBody>
          <a:bodyPr/>
          <a:lstStyle>
            <a:lvl1pPr>
              <a:lnSpc>
                <a:spcPct val="105000"/>
              </a:lnSpc>
              <a:buClr>
                <a:schemeClr val="tx2"/>
              </a:buClr>
              <a:buSzPct val="120000"/>
              <a:defRPr smtClean="0"/>
            </a:lvl1pPr>
          </a:lstStyle>
          <a:p>
            <a:pPr>
              <a:defRPr/>
            </a:pPr>
            <a:endParaRPr lang="de-DE"/>
          </a:p>
        </p:txBody>
      </p:sp>
      <p:sp>
        <p:nvSpPr>
          <p:cNvPr id="4" name="Fußzeilenplatzhalter 3"/>
          <p:cNvSpPr>
            <a:spLocks noGrp="1"/>
          </p:cNvSpPr>
          <p:nvPr>
            <p:ph type="ftr" sz="quarter" idx="11"/>
          </p:nvPr>
        </p:nvSpPr>
        <p:spPr/>
        <p:txBody>
          <a:bodyPr/>
          <a:lstStyle>
            <a:lvl1pPr>
              <a:defRPr smtClean="0"/>
            </a:lvl1pPr>
          </a:lstStyle>
          <a:p>
            <a:pPr>
              <a:defRPr/>
            </a:pPr>
            <a:endParaRPr lang="de-DE"/>
          </a:p>
        </p:txBody>
      </p:sp>
      <p:sp>
        <p:nvSpPr>
          <p:cNvPr id="40" name="Inhaltsplatzhalter 17"/>
          <p:cNvSpPr>
            <a:spLocks noGrp="1"/>
          </p:cNvSpPr>
          <p:nvPr>
            <p:ph sz="quarter" idx="12"/>
          </p:nvPr>
        </p:nvSpPr>
        <p:spPr>
          <a:xfrm>
            <a:off x="539750" y="1168388"/>
            <a:ext cx="2052638" cy="576064"/>
          </a:xfrm>
          <a:prstGeom prst="homePlate">
            <a:avLst>
              <a:gd name="adj" fmla="val 24963"/>
            </a:avLst>
          </a:prstGeom>
          <a:solidFill>
            <a:schemeClr val="accent1"/>
          </a:solidFill>
          <a:effectLst>
            <a:outerShdw blurRad="50800" dist="38100" dir="2700000" algn="tl" rotWithShape="0">
              <a:prstClr val="black">
                <a:alpha val="40000"/>
              </a:prstClr>
            </a:outerShdw>
          </a:effectLst>
        </p:spPr>
        <p:txBody>
          <a:bodyPr lIns="180000" tIns="46800" rIns="90000" bIns="46800" anchor="ctr" anchorCtr="0"/>
          <a:lstStyle>
            <a:lvl1pPr marL="0" indent="0" algn="l">
              <a:buNone/>
              <a:defRPr sz="1400" b="1">
                <a:solidFill>
                  <a:schemeClr val="bg1"/>
                </a:solidFill>
              </a:defRPr>
            </a:lvl1pPr>
            <a:lvl2pPr marL="268287" indent="0" algn="l">
              <a:buNone/>
              <a:defRPr sz="1400">
                <a:solidFill>
                  <a:schemeClr val="bg1"/>
                </a:solidFill>
              </a:defRPr>
            </a:lvl2pPr>
            <a:lvl3pPr marL="531812" indent="0" algn="l">
              <a:buNone/>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41" name="Inhaltsplatzhalter 17"/>
          <p:cNvSpPr>
            <a:spLocks noGrp="1"/>
          </p:cNvSpPr>
          <p:nvPr>
            <p:ph sz="quarter" idx="13"/>
          </p:nvPr>
        </p:nvSpPr>
        <p:spPr>
          <a:xfrm>
            <a:off x="2519363" y="1168388"/>
            <a:ext cx="2124645" cy="576064"/>
          </a:xfrm>
          <a:prstGeom prst="chevron">
            <a:avLst>
              <a:gd name="adj" fmla="val 24647"/>
            </a:avLst>
          </a:prstGeom>
          <a:solidFill>
            <a:schemeClr val="accent2"/>
          </a:solidFill>
          <a:effectLst>
            <a:outerShdw blurRad="50800" dist="38100" dir="2700000" algn="tl" rotWithShape="0">
              <a:prstClr val="black">
                <a:alpha val="40000"/>
              </a:prstClr>
            </a:outerShdw>
          </a:effectLst>
        </p:spPr>
        <p:txBody>
          <a:bodyPr lIns="180000" tIns="46800" rIns="90000" bIns="46800" anchor="ctr" anchorCtr="0"/>
          <a:lstStyle>
            <a:lvl1pPr marL="0" indent="0" algn="l">
              <a:buNone/>
              <a:defRPr sz="1400" b="1">
                <a:solidFill>
                  <a:schemeClr val="bg1"/>
                </a:solidFill>
              </a:defRPr>
            </a:lvl1pPr>
            <a:lvl2pPr marL="268287" indent="0" algn="l">
              <a:buNone/>
              <a:defRPr sz="1400">
                <a:solidFill>
                  <a:schemeClr val="bg1"/>
                </a:solidFill>
              </a:defRPr>
            </a:lvl2pPr>
            <a:lvl3pPr marL="531812" indent="0" algn="l">
              <a:buNone/>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42" name="Inhaltsplatzhalter 17"/>
          <p:cNvSpPr>
            <a:spLocks noGrp="1"/>
          </p:cNvSpPr>
          <p:nvPr>
            <p:ph sz="quarter" idx="14"/>
          </p:nvPr>
        </p:nvSpPr>
        <p:spPr>
          <a:xfrm>
            <a:off x="4572000" y="1168388"/>
            <a:ext cx="2124645" cy="576064"/>
          </a:xfrm>
          <a:prstGeom prst="chevron">
            <a:avLst>
              <a:gd name="adj" fmla="val 24647"/>
            </a:avLst>
          </a:prstGeom>
          <a:solidFill>
            <a:srgbClr val="5F6973"/>
          </a:solidFill>
          <a:effectLst>
            <a:outerShdw blurRad="50800" dist="38100" dir="2700000" algn="tl" rotWithShape="0">
              <a:prstClr val="black">
                <a:alpha val="40000"/>
              </a:prstClr>
            </a:outerShdw>
          </a:effectLst>
        </p:spPr>
        <p:txBody>
          <a:bodyPr lIns="180000" tIns="46800" rIns="90000" bIns="46800" anchor="ctr" anchorCtr="0"/>
          <a:lstStyle>
            <a:lvl1pPr marL="0" indent="0" algn="l">
              <a:buNone/>
              <a:defRPr sz="1400" b="1">
                <a:solidFill>
                  <a:schemeClr val="bg1"/>
                </a:solidFill>
              </a:defRPr>
            </a:lvl1pPr>
            <a:lvl2pPr marL="268287" indent="0" algn="l">
              <a:buNone/>
              <a:defRPr sz="1400">
                <a:solidFill>
                  <a:schemeClr val="bg1"/>
                </a:solidFill>
              </a:defRPr>
            </a:lvl2pPr>
            <a:lvl3pPr marL="531812" indent="0" algn="l">
              <a:buNone/>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43" name="Inhaltsplatzhalter 17"/>
          <p:cNvSpPr>
            <a:spLocks noGrp="1"/>
          </p:cNvSpPr>
          <p:nvPr>
            <p:ph sz="quarter" idx="15"/>
          </p:nvPr>
        </p:nvSpPr>
        <p:spPr>
          <a:xfrm>
            <a:off x="6624228" y="1168388"/>
            <a:ext cx="2124645" cy="576064"/>
          </a:xfrm>
          <a:prstGeom prst="chevron">
            <a:avLst>
              <a:gd name="adj" fmla="val 24647"/>
            </a:avLst>
          </a:prstGeom>
          <a:solidFill>
            <a:schemeClr val="tx2"/>
          </a:solidFill>
          <a:effectLst>
            <a:outerShdw blurRad="50800" dist="38100" dir="2700000" algn="tl" rotWithShape="0">
              <a:prstClr val="black">
                <a:alpha val="40000"/>
              </a:prstClr>
            </a:outerShdw>
          </a:effectLst>
        </p:spPr>
        <p:txBody>
          <a:bodyPr lIns="180000" tIns="46800" rIns="90000" bIns="46800" anchor="ctr" anchorCtr="0"/>
          <a:lstStyle>
            <a:lvl1pPr marL="0" indent="0" algn="l">
              <a:buNone/>
              <a:defRPr sz="1400" b="1">
                <a:solidFill>
                  <a:schemeClr val="bg1"/>
                </a:solidFill>
              </a:defRPr>
            </a:lvl1pPr>
            <a:lvl2pPr marL="268287" indent="0" algn="l">
              <a:buNone/>
              <a:defRPr sz="1400">
                <a:solidFill>
                  <a:schemeClr val="bg1"/>
                </a:solidFill>
              </a:defRPr>
            </a:lvl2pPr>
            <a:lvl3pPr marL="531812" indent="0" algn="l">
              <a:buNone/>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44" name="Bildplatzhalter 2"/>
          <p:cNvSpPr>
            <a:spLocks noGrp="1"/>
          </p:cNvSpPr>
          <p:nvPr>
            <p:ph type="pic" sz="quarter" idx="20" hasCustomPrompt="1"/>
          </p:nvPr>
        </p:nvSpPr>
        <p:spPr>
          <a:xfrm>
            <a:off x="539750" y="1816460"/>
            <a:ext cx="1908014" cy="936104"/>
          </a:xfrm>
          <a:gradFill flip="none" rotWithShape="1">
            <a:gsLst>
              <a:gs pos="0">
                <a:srgbClr val="AFB4B9"/>
              </a:gs>
              <a:gs pos="100000">
                <a:schemeClr val="accent5"/>
              </a:gs>
            </a:gsLst>
            <a:lin ang="13500000" scaled="0"/>
            <a:tileRect/>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10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
        <p:nvSpPr>
          <p:cNvPr id="45" name="Bildplatzhalter 2"/>
          <p:cNvSpPr>
            <a:spLocks noGrp="1"/>
          </p:cNvSpPr>
          <p:nvPr>
            <p:ph type="pic" sz="quarter" idx="21" hasCustomPrompt="1"/>
          </p:nvPr>
        </p:nvSpPr>
        <p:spPr>
          <a:xfrm>
            <a:off x="2519363" y="1816460"/>
            <a:ext cx="1981200" cy="936104"/>
          </a:xfrm>
          <a:gradFill flip="none" rotWithShape="1">
            <a:gsLst>
              <a:gs pos="0">
                <a:srgbClr val="AFB4B9"/>
              </a:gs>
              <a:gs pos="100000">
                <a:schemeClr val="accent5"/>
              </a:gs>
            </a:gsLst>
            <a:lin ang="13500000" scaled="0"/>
            <a:tileRect/>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10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
        <p:nvSpPr>
          <p:cNvPr id="46" name="Bildplatzhalter 2"/>
          <p:cNvSpPr>
            <a:spLocks noGrp="1"/>
          </p:cNvSpPr>
          <p:nvPr>
            <p:ph type="pic" sz="quarter" idx="22" hasCustomPrompt="1"/>
          </p:nvPr>
        </p:nvSpPr>
        <p:spPr>
          <a:xfrm>
            <a:off x="4572000" y="1816460"/>
            <a:ext cx="1981200" cy="936104"/>
          </a:xfrm>
          <a:gradFill flip="none" rotWithShape="1">
            <a:gsLst>
              <a:gs pos="0">
                <a:srgbClr val="AFB4B9"/>
              </a:gs>
              <a:gs pos="100000">
                <a:schemeClr val="accent5"/>
              </a:gs>
            </a:gsLst>
            <a:lin ang="13500000" scaled="0"/>
            <a:tileRect/>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10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
        <p:nvSpPr>
          <p:cNvPr id="47" name="Bildplatzhalter 2"/>
          <p:cNvSpPr>
            <a:spLocks noGrp="1"/>
          </p:cNvSpPr>
          <p:nvPr>
            <p:ph type="pic" sz="quarter" idx="23" hasCustomPrompt="1"/>
          </p:nvPr>
        </p:nvSpPr>
        <p:spPr>
          <a:xfrm>
            <a:off x="6624228" y="1816460"/>
            <a:ext cx="1981200" cy="936104"/>
          </a:xfrm>
          <a:gradFill flip="none" rotWithShape="1">
            <a:gsLst>
              <a:gs pos="0">
                <a:srgbClr val="AFB4B9"/>
              </a:gs>
              <a:gs pos="100000">
                <a:schemeClr val="accent5"/>
              </a:gs>
            </a:gsLst>
            <a:lin ang="13500000" scaled="0"/>
            <a:tileRect/>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10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
        <p:nvSpPr>
          <p:cNvPr id="48" name="Textplatzhalter 35"/>
          <p:cNvSpPr>
            <a:spLocks noGrp="1"/>
          </p:cNvSpPr>
          <p:nvPr>
            <p:ph type="body" sz="quarter" idx="24"/>
          </p:nvPr>
        </p:nvSpPr>
        <p:spPr>
          <a:xfrm>
            <a:off x="539750" y="2752564"/>
            <a:ext cx="1908175" cy="1620179"/>
          </a:xfrm>
          <a:solidFill>
            <a:schemeClr val="bg1"/>
          </a:solidFill>
          <a:effectLst>
            <a:outerShdw blurRad="50800" dist="38100" dir="2700000" algn="tl" rotWithShape="0">
              <a:prstClr val="black">
                <a:alpha val="40000"/>
              </a:prstClr>
            </a:outerShdw>
          </a:effectLst>
        </p:spPr>
        <p:txBody>
          <a:bodyPr lIns="90000" tIns="82800" rIns="90000" bIns="46800"/>
          <a:lstStyle>
            <a:lvl1pPr marL="182563" indent="-182563">
              <a:defRPr sz="1400"/>
            </a:lvl1pPr>
          </a:lstStyle>
          <a:p>
            <a:pPr lvl="0"/>
            <a:r>
              <a:rPr lang="en-US"/>
              <a:t>Click to edit Master text styles</a:t>
            </a:r>
          </a:p>
        </p:txBody>
      </p:sp>
      <p:sp>
        <p:nvSpPr>
          <p:cNvPr id="49" name="Textplatzhalter 35"/>
          <p:cNvSpPr>
            <a:spLocks noGrp="1"/>
          </p:cNvSpPr>
          <p:nvPr>
            <p:ph type="body" sz="quarter" idx="25"/>
          </p:nvPr>
        </p:nvSpPr>
        <p:spPr>
          <a:xfrm>
            <a:off x="2519363" y="2752564"/>
            <a:ext cx="1981200" cy="1620179"/>
          </a:xfrm>
          <a:solidFill>
            <a:schemeClr val="bg1"/>
          </a:solidFill>
          <a:effectLst>
            <a:outerShdw blurRad="50800" dist="38100" dir="2700000" algn="tl" rotWithShape="0">
              <a:prstClr val="black">
                <a:alpha val="40000"/>
              </a:prstClr>
            </a:outerShdw>
          </a:effectLst>
        </p:spPr>
        <p:txBody>
          <a:bodyPr lIns="90000" tIns="82800" rIns="90000" bIns="46800"/>
          <a:lstStyle>
            <a:lvl1pPr marL="182563" indent="-182563">
              <a:defRPr sz="1400"/>
            </a:lvl1pPr>
          </a:lstStyle>
          <a:p>
            <a:pPr lvl="0"/>
            <a:r>
              <a:rPr lang="en-US"/>
              <a:t>Click to edit Master text styles</a:t>
            </a:r>
          </a:p>
        </p:txBody>
      </p:sp>
      <p:sp>
        <p:nvSpPr>
          <p:cNvPr id="50" name="Textplatzhalter 35"/>
          <p:cNvSpPr>
            <a:spLocks noGrp="1"/>
          </p:cNvSpPr>
          <p:nvPr>
            <p:ph type="body" sz="quarter" idx="26"/>
          </p:nvPr>
        </p:nvSpPr>
        <p:spPr>
          <a:xfrm>
            <a:off x="4572000" y="2752564"/>
            <a:ext cx="1981200" cy="1620179"/>
          </a:xfrm>
          <a:solidFill>
            <a:schemeClr val="bg1"/>
          </a:solidFill>
          <a:effectLst>
            <a:outerShdw blurRad="50800" dist="38100" dir="2700000" algn="tl" rotWithShape="0">
              <a:prstClr val="black">
                <a:alpha val="40000"/>
              </a:prstClr>
            </a:outerShdw>
          </a:effectLst>
        </p:spPr>
        <p:txBody>
          <a:bodyPr lIns="90000" tIns="82800" rIns="90000" bIns="46800"/>
          <a:lstStyle>
            <a:lvl1pPr marL="182563" indent="-182563">
              <a:defRPr sz="1400"/>
            </a:lvl1pPr>
          </a:lstStyle>
          <a:p>
            <a:pPr lvl="0"/>
            <a:r>
              <a:rPr lang="en-US"/>
              <a:t>Click to edit Master text styles</a:t>
            </a:r>
          </a:p>
        </p:txBody>
      </p:sp>
      <p:sp>
        <p:nvSpPr>
          <p:cNvPr id="51" name="Textplatzhalter 35"/>
          <p:cNvSpPr>
            <a:spLocks noGrp="1"/>
          </p:cNvSpPr>
          <p:nvPr>
            <p:ph type="body" sz="quarter" idx="27"/>
          </p:nvPr>
        </p:nvSpPr>
        <p:spPr>
          <a:xfrm>
            <a:off x="6624228" y="2752564"/>
            <a:ext cx="1981200" cy="1620179"/>
          </a:xfrm>
          <a:solidFill>
            <a:schemeClr val="bg1"/>
          </a:solidFill>
          <a:effectLst>
            <a:outerShdw blurRad="50800" dist="38100" dir="2700000" algn="tl" rotWithShape="0">
              <a:prstClr val="black">
                <a:alpha val="40000"/>
              </a:prstClr>
            </a:outerShdw>
          </a:effectLst>
        </p:spPr>
        <p:txBody>
          <a:bodyPr lIns="90000" tIns="82800" rIns="90000" bIns="46800"/>
          <a:lstStyle>
            <a:lvl1pPr marL="182563" indent="-182563">
              <a:defRPr sz="1400"/>
            </a:lvl1pPr>
          </a:lstStyle>
          <a:p>
            <a:pPr lvl="0"/>
            <a:r>
              <a:rPr lang="en-US"/>
              <a:t>Click to edit Master text styles</a:t>
            </a:r>
          </a:p>
        </p:txBody>
      </p:sp>
    </p:spTree>
    <p:extLst>
      <p:ext uri="{BB962C8B-B14F-4D97-AF65-F5344CB8AC3E}">
        <p14:creationId xmlns:p14="http://schemas.microsoft.com/office/powerpoint/2010/main" val="196796770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1587" userDrawn="1">
          <p15:clr>
            <a:srgbClr val="FBAE40"/>
          </p15:clr>
        </p15:guide>
        <p15:guide id="3" pos="2835" userDrawn="1">
          <p15:clr>
            <a:srgbClr val="FBAE40"/>
          </p15:clr>
        </p15:guide>
        <p15:guide id="4" pos="3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onzept 02">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de-DE" noProof="0"/>
          </a:p>
        </p:txBody>
      </p:sp>
      <p:sp>
        <p:nvSpPr>
          <p:cNvPr id="3" name="Inhaltsplatzhalt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4" name="Datumsplatzhalter 3"/>
          <p:cNvSpPr>
            <a:spLocks noGrp="1"/>
          </p:cNvSpPr>
          <p:nvPr>
            <p:ph type="dt" sz="half" idx="10"/>
          </p:nvPr>
        </p:nvSpPr>
        <p:spPr/>
        <p:txBody>
          <a:bodyPr/>
          <a:lstStyle>
            <a:lvl1pPr>
              <a:lnSpc>
                <a:spcPct val="105000"/>
              </a:lnSpc>
              <a:buClr>
                <a:schemeClr val="tx2"/>
              </a:buClr>
              <a:buSzPct val="120000"/>
              <a:defRPr smtClean="0"/>
            </a:lvl1pPr>
          </a:lstStyle>
          <a:p>
            <a:pPr>
              <a:defRPr/>
            </a:pPr>
            <a:endParaRPr lang="de-DE" noProof="0"/>
          </a:p>
        </p:txBody>
      </p:sp>
      <p:sp>
        <p:nvSpPr>
          <p:cNvPr id="5" name="Fußzeilenplatzhalter 4"/>
          <p:cNvSpPr>
            <a:spLocks noGrp="1"/>
          </p:cNvSpPr>
          <p:nvPr>
            <p:ph type="ftr" sz="quarter" idx="11"/>
          </p:nvPr>
        </p:nvSpPr>
        <p:spPr/>
        <p:txBody>
          <a:bodyPr/>
          <a:lstStyle>
            <a:lvl1pPr>
              <a:defRPr smtClean="0"/>
            </a:lvl1pPr>
          </a:lstStyle>
          <a:p>
            <a:pPr>
              <a:defRPr/>
            </a:pPr>
            <a:endParaRPr lang="de-DE" noProof="0"/>
          </a:p>
        </p:txBody>
      </p:sp>
      <p:sp>
        <p:nvSpPr>
          <p:cNvPr id="26" name="Bildplatzhalter 2"/>
          <p:cNvSpPr>
            <a:spLocks noGrp="1"/>
          </p:cNvSpPr>
          <p:nvPr>
            <p:ph type="pic" sz="quarter" idx="20" hasCustomPrompt="1"/>
          </p:nvPr>
        </p:nvSpPr>
        <p:spPr>
          <a:xfrm>
            <a:off x="539552" y="2212504"/>
            <a:ext cx="1440160" cy="1728192"/>
          </a:xfrm>
          <a:gradFill flip="none" rotWithShape="1">
            <a:gsLst>
              <a:gs pos="0">
                <a:srgbClr val="AFB4B9"/>
              </a:gs>
              <a:gs pos="100000">
                <a:schemeClr val="accent5"/>
              </a:gs>
            </a:gsLst>
            <a:lin ang="13500000" scaled="0"/>
            <a:tileRect/>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10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
        <p:nvSpPr>
          <p:cNvPr id="27" name="Bildplatzhalter 2"/>
          <p:cNvSpPr>
            <a:spLocks noGrp="1"/>
          </p:cNvSpPr>
          <p:nvPr>
            <p:ph type="pic" sz="quarter" idx="21" hasCustomPrompt="1"/>
          </p:nvPr>
        </p:nvSpPr>
        <p:spPr>
          <a:xfrm>
            <a:off x="2195736" y="2212504"/>
            <a:ext cx="1440160" cy="1728192"/>
          </a:xfrm>
          <a:gradFill flip="none" rotWithShape="1">
            <a:gsLst>
              <a:gs pos="0">
                <a:srgbClr val="AFB4B9"/>
              </a:gs>
              <a:gs pos="100000">
                <a:schemeClr val="accent5"/>
              </a:gs>
            </a:gsLst>
            <a:lin ang="13500000" scaled="0"/>
            <a:tileRect/>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10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
        <p:nvSpPr>
          <p:cNvPr id="28" name="Bildplatzhalter 2"/>
          <p:cNvSpPr>
            <a:spLocks noGrp="1"/>
          </p:cNvSpPr>
          <p:nvPr>
            <p:ph type="pic" sz="quarter" idx="22" hasCustomPrompt="1"/>
          </p:nvPr>
        </p:nvSpPr>
        <p:spPr>
          <a:xfrm>
            <a:off x="3851920" y="2212504"/>
            <a:ext cx="1440160" cy="1728192"/>
          </a:xfrm>
          <a:gradFill flip="none" rotWithShape="1">
            <a:gsLst>
              <a:gs pos="0">
                <a:srgbClr val="AFB4B9"/>
              </a:gs>
              <a:gs pos="100000">
                <a:schemeClr val="accent5"/>
              </a:gs>
            </a:gsLst>
            <a:lin ang="13500000" scaled="0"/>
            <a:tileRect/>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10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
        <p:nvSpPr>
          <p:cNvPr id="29" name="Bildplatzhalter 2"/>
          <p:cNvSpPr>
            <a:spLocks noGrp="1"/>
          </p:cNvSpPr>
          <p:nvPr>
            <p:ph type="pic" sz="quarter" idx="23" hasCustomPrompt="1"/>
          </p:nvPr>
        </p:nvSpPr>
        <p:spPr>
          <a:xfrm>
            <a:off x="5508104" y="2212504"/>
            <a:ext cx="1440160" cy="1728192"/>
          </a:xfrm>
          <a:gradFill flip="none" rotWithShape="1">
            <a:gsLst>
              <a:gs pos="0">
                <a:srgbClr val="AFB4B9"/>
              </a:gs>
              <a:gs pos="100000">
                <a:schemeClr val="accent5"/>
              </a:gs>
            </a:gsLst>
            <a:lin ang="13500000" scaled="0"/>
            <a:tileRect/>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10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
        <p:nvSpPr>
          <p:cNvPr id="30" name="Bildplatzhalter 2"/>
          <p:cNvSpPr>
            <a:spLocks noGrp="1"/>
          </p:cNvSpPr>
          <p:nvPr>
            <p:ph type="pic" sz="quarter" idx="24" hasCustomPrompt="1"/>
          </p:nvPr>
        </p:nvSpPr>
        <p:spPr>
          <a:xfrm>
            <a:off x="7164288" y="2212504"/>
            <a:ext cx="1440160" cy="1728192"/>
          </a:xfrm>
          <a:gradFill flip="none" rotWithShape="1">
            <a:gsLst>
              <a:gs pos="0">
                <a:srgbClr val="AFB4B9"/>
              </a:gs>
              <a:gs pos="100000">
                <a:schemeClr val="accent5"/>
              </a:gs>
            </a:gsLst>
            <a:lin ang="13500000" scaled="0"/>
            <a:tileRect/>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10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Tree>
    <p:extLst>
      <p:ext uri="{BB962C8B-B14F-4D97-AF65-F5344CB8AC3E}">
        <p14:creationId xmlns:p14="http://schemas.microsoft.com/office/powerpoint/2010/main" val="2102493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onzept 03">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a:p>
        </p:txBody>
      </p:sp>
      <p:sp>
        <p:nvSpPr>
          <p:cNvPr id="3" name="Datumsplatzhalter 2"/>
          <p:cNvSpPr>
            <a:spLocks noGrp="1"/>
          </p:cNvSpPr>
          <p:nvPr>
            <p:ph type="dt" sz="half" idx="10"/>
          </p:nvPr>
        </p:nvSpPr>
        <p:spPr/>
        <p:txBody>
          <a:bodyPr/>
          <a:lstStyle>
            <a:lvl1pPr>
              <a:lnSpc>
                <a:spcPct val="105000"/>
              </a:lnSpc>
              <a:buClr>
                <a:schemeClr val="tx2"/>
              </a:buClr>
              <a:buSzPct val="120000"/>
              <a:defRPr smtClean="0"/>
            </a:lvl1pPr>
          </a:lstStyle>
          <a:p>
            <a:pPr>
              <a:defRPr/>
            </a:pPr>
            <a:endParaRPr lang="de-DE"/>
          </a:p>
        </p:txBody>
      </p:sp>
      <p:sp>
        <p:nvSpPr>
          <p:cNvPr id="4" name="Fußzeilenplatzhalter 3"/>
          <p:cNvSpPr>
            <a:spLocks noGrp="1"/>
          </p:cNvSpPr>
          <p:nvPr>
            <p:ph type="ftr" sz="quarter" idx="11"/>
          </p:nvPr>
        </p:nvSpPr>
        <p:spPr/>
        <p:txBody>
          <a:bodyPr/>
          <a:lstStyle>
            <a:lvl1pPr>
              <a:defRPr smtClean="0"/>
            </a:lvl1pPr>
          </a:lstStyle>
          <a:p>
            <a:pPr>
              <a:defRPr/>
            </a:pPr>
            <a:endParaRPr lang="de-DE"/>
          </a:p>
        </p:txBody>
      </p:sp>
      <p:sp>
        <p:nvSpPr>
          <p:cNvPr id="27" name="Textplatzhalter 23"/>
          <p:cNvSpPr>
            <a:spLocks noGrp="1"/>
          </p:cNvSpPr>
          <p:nvPr>
            <p:ph type="body" sz="quarter" idx="12"/>
          </p:nvPr>
        </p:nvSpPr>
        <p:spPr>
          <a:xfrm>
            <a:off x="539750" y="1168388"/>
            <a:ext cx="2592388" cy="360363"/>
          </a:xfrm>
          <a:solidFill>
            <a:schemeClr val="tx2"/>
          </a:solidFill>
          <a:ln>
            <a:noFill/>
          </a:ln>
          <a:effectLst>
            <a:outerShdw blurRad="50800" dist="38100" dir="2700000" algn="tl" rotWithShape="0">
              <a:srgbClr val="000000">
                <a:alpha val="50000"/>
              </a:srgbClr>
            </a:outerShdw>
          </a:effectLst>
        </p:spPr>
        <p:txBody>
          <a:bodyPr lIns="108000" tIns="46800" rIns="90000" bIns="46800" anchor="ctr"/>
          <a:lstStyle>
            <a:lvl1pPr marL="0" indent="0" algn="l">
              <a:buNone/>
              <a:defRPr lang="de-DE" b="1" kern="1200" dirty="0" smtClean="0">
                <a:solidFill>
                  <a:srgbClr val="FFFFFF"/>
                </a:solidFill>
                <a:latin typeface="Arial" charset="0"/>
                <a:ea typeface="ＭＳ Ｐゴシック" pitchFamily="34" charset="-128"/>
                <a:cs typeface="Arial" charset="0"/>
              </a:defRPr>
            </a:lvl1pPr>
          </a:lstStyle>
          <a:p>
            <a:pPr lvl="0"/>
            <a:r>
              <a:rPr lang="en-US"/>
              <a:t>Click to edit Master text styles</a:t>
            </a:r>
          </a:p>
        </p:txBody>
      </p:sp>
      <p:sp>
        <p:nvSpPr>
          <p:cNvPr id="28" name="Textplatzhalter 23"/>
          <p:cNvSpPr>
            <a:spLocks noGrp="1"/>
          </p:cNvSpPr>
          <p:nvPr>
            <p:ph type="body" sz="quarter" idx="13"/>
          </p:nvPr>
        </p:nvSpPr>
        <p:spPr>
          <a:xfrm>
            <a:off x="3275856" y="1168388"/>
            <a:ext cx="2592388" cy="360363"/>
          </a:xfrm>
          <a:solidFill>
            <a:schemeClr val="tx2"/>
          </a:solidFill>
          <a:ln>
            <a:noFill/>
          </a:ln>
          <a:effectLst>
            <a:outerShdw blurRad="50800" dist="38100" dir="2700000" algn="tl" rotWithShape="0">
              <a:srgbClr val="000000">
                <a:alpha val="50000"/>
              </a:srgbClr>
            </a:outerShdw>
          </a:effectLst>
        </p:spPr>
        <p:txBody>
          <a:bodyPr lIns="108000" tIns="46800" rIns="90000" bIns="46800" anchor="ctr"/>
          <a:lstStyle>
            <a:lvl1pPr marL="0" indent="0" algn="l">
              <a:buNone/>
              <a:defRPr lang="de-DE" b="1" kern="1200" dirty="0" smtClean="0">
                <a:solidFill>
                  <a:srgbClr val="FFFFFF"/>
                </a:solidFill>
                <a:latin typeface="Arial" charset="0"/>
                <a:ea typeface="ＭＳ Ｐゴシック" pitchFamily="34" charset="-128"/>
                <a:cs typeface="Arial" charset="0"/>
              </a:defRPr>
            </a:lvl1pPr>
          </a:lstStyle>
          <a:p>
            <a:pPr lvl="0"/>
            <a:r>
              <a:rPr lang="en-US"/>
              <a:t>Click to edit Master text styles</a:t>
            </a:r>
          </a:p>
        </p:txBody>
      </p:sp>
      <p:sp>
        <p:nvSpPr>
          <p:cNvPr id="29" name="Textplatzhalter 23"/>
          <p:cNvSpPr>
            <a:spLocks noGrp="1"/>
          </p:cNvSpPr>
          <p:nvPr>
            <p:ph type="body" sz="quarter" idx="14"/>
          </p:nvPr>
        </p:nvSpPr>
        <p:spPr>
          <a:xfrm>
            <a:off x="6012160" y="1168388"/>
            <a:ext cx="2592388" cy="360363"/>
          </a:xfrm>
          <a:solidFill>
            <a:schemeClr val="tx2"/>
          </a:solidFill>
          <a:ln>
            <a:noFill/>
          </a:ln>
          <a:effectLst>
            <a:outerShdw blurRad="50800" dist="38100" dir="2700000" algn="tl" rotWithShape="0">
              <a:srgbClr val="000000">
                <a:alpha val="50000"/>
              </a:srgbClr>
            </a:outerShdw>
          </a:effectLst>
        </p:spPr>
        <p:txBody>
          <a:bodyPr lIns="108000" tIns="46800" rIns="90000" bIns="46800" anchor="ctr"/>
          <a:lstStyle>
            <a:lvl1pPr marL="0" indent="0" algn="l">
              <a:buNone/>
              <a:defRPr lang="de-DE" b="1" kern="1200" dirty="0" smtClean="0">
                <a:solidFill>
                  <a:srgbClr val="FFFFFF"/>
                </a:solidFill>
                <a:latin typeface="Arial" charset="0"/>
                <a:ea typeface="ＭＳ Ｐゴシック" pitchFamily="34" charset="-128"/>
                <a:cs typeface="Arial" charset="0"/>
              </a:defRPr>
            </a:lvl1pPr>
          </a:lstStyle>
          <a:p>
            <a:pPr lvl="0"/>
            <a:r>
              <a:rPr lang="en-US"/>
              <a:t>Click to edit Master text styles</a:t>
            </a:r>
          </a:p>
        </p:txBody>
      </p:sp>
      <p:sp>
        <p:nvSpPr>
          <p:cNvPr id="36" name="Bildplatzhalter 2"/>
          <p:cNvSpPr>
            <a:spLocks noGrp="1"/>
          </p:cNvSpPr>
          <p:nvPr>
            <p:ph type="pic" sz="quarter" idx="29" hasCustomPrompt="1"/>
          </p:nvPr>
        </p:nvSpPr>
        <p:spPr>
          <a:xfrm>
            <a:off x="539552" y="1672444"/>
            <a:ext cx="2592288" cy="1152128"/>
          </a:xfrm>
          <a:gradFill flip="none" rotWithShape="1">
            <a:gsLst>
              <a:gs pos="0">
                <a:srgbClr val="AFB4B9"/>
              </a:gs>
              <a:gs pos="100000">
                <a:schemeClr val="accent5"/>
              </a:gs>
            </a:gsLst>
            <a:lin ang="13500000" scaled="0"/>
            <a:tileRect/>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10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
        <p:nvSpPr>
          <p:cNvPr id="37" name="Bildplatzhalter 2"/>
          <p:cNvSpPr>
            <a:spLocks noGrp="1"/>
          </p:cNvSpPr>
          <p:nvPr>
            <p:ph type="pic" sz="quarter" idx="30" hasCustomPrompt="1"/>
          </p:nvPr>
        </p:nvSpPr>
        <p:spPr>
          <a:xfrm>
            <a:off x="539552" y="2824572"/>
            <a:ext cx="2592288" cy="1548172"/>
          </a:xfrm>
          <a:gradFill rotWithShape="1">
            <a:gsLst>
              <a:gs pos="0">
                <a:schemeClr val="bg2"/>
              </a:gs>
              <a:gs pos="46000">
                <a:schemeClr val="bg1"/>
              </a:gs>
              <a:gs pos="100000">
                <a:schemeClr val="bg2"/>
              </a:gs>
            </a:gsLst>
            <a:lin ang="0" scaled="1"/>
          </a:gradFill>
          <a:ln>
            <a:noFill/>
          </a:ln>
          <a:effectLst>
            <a:outerShdw blurRad="50800" dist="38100" dir="2700000" algn="tl" rotWithShape="0">
              <a:srgbClr val="000000">
                <a:alpha val="50000"/>
              </a:srgbClr>
            </a:outerShdw>
          </a:effectLst>
        </p:spPr>
        <p:txBody>
          <a:bodyPr lIns="90000" tIns="46800" rIns="90000" bIns="46800" anchor="ctr" anchorCtr="0"/>
          <a:lstStyle>
            <a:lvl1pPr marL="0" indent="0" algn="ctr" defTabSz="895350">
              <a:buClr>
                <a:srgbClr val="E1000F"/>
              </a:buClr>
              <a:buNone/>
              <a:tabLst>
                <a:tab pos="792163" algn="l"/>
              </a:tabLst>
              <a:defRPr lang="de-DE" sz="1000" b="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
        <p:nvSpPr>
          <p:cNvPr id="38" name="Bildplatzhalter 2"/>
          <p:cNvSpPr>
            <a:spLocks noGrp="1"/>
          </p:cNvSpPr>
          <p:nvPr>
            <p:ph type="pic" sz="quarter" idx="31" hasCustomPrompt="1"/>
          </p:nvPr>
        </p:nvSpPr>
        <p:spPr>
          <a:xfrm>
            <a:off x="3275856" y="1672444"/>
            <a:ext cx="2592288" cy="1152128"/>
          </a:xfrm>
          <a:gradFill flip="none" rotWithShape="1">
            <a:gsLst>
              <a:gs pos="0">
                <a:srgbClr val="AFB4B9"/>
              </a:gs>
              <a:gs pos="100000">
                <a:schemeClr val="accent5"/>
              </a:gs>
            </a:gsLst>
            <a:lin ang="13500000" scaled="0"/>
            <a:tileRect/>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10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
        <p:nvSpPr>
          <p:cNvPr id="39" name="Bildplatzhalter 2"/>
          <p:cNvSpPr>
            <a:spLocks noGrp="1"/>
          </p:cNvSpPr>
          <p:nvPr>
            <p:ph type="pic" sz="quarter" idx="32" hasCustomPrompt="1"/>
          </p:nvPr>
        </p:nvSpPr>
        <p:spPr>
          <a:xfrm>
            <a:off x="3275856" y="2824572"/>
            <a:ext cx="2592288" cy="1548172"/>
          </a:xfrm>
          <a:gradFill rotWithShape="1">
            <a:gsLst>
              <a:gs pos="0">
                <a:schemeClr val="bg2"/>
              </a:gs>
              <a:gs pos="46000">
                <a:schemeClr val="bg1"/>
              </a:gs>
              <a:gs pos="100000">
                <a:schemeClr val="bg2"/>
              </a:gs>
            </a:gsLst>
            <a:lin ang="0" scaled="1"/>
          </a:gradFill>
          <a:ln>
            <a:noFill/>
          </a:ln>
          <a:effectLst>
            <a:outerShdw blurRad="50800" dist="38100" dir="2700000" algn="tl" rotWithShape="0">
              <a:srgbClr val="000000">
                <a:alpha val="50000"/>
              </a:srgbClr>
            </a:outerShdw>
          </a:effectLst>
        </p:spPr>
        <p:txBody>
          <a:bodyPr lIns="90000" tIns="46800" rIns="90000" bIns="46800" anchor="ctr" anchorCtr="0"/>
          <a:lstStyle>
            <a:lvl1pPr marL="0" indent="0" algn="ctr" defTabSz="895350">
              <a:buClr>
                <a:srgbClr val="E1000F"/>
              </a:buClr>
              <a:buNone/>
              <a:tabLst>
                <a:tab pos="792163" algn="l"/>
              </a:tabLst>
              <a:defRPr lang="de-DE" sz="1000" b="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
        <p:nvSpPr>
          <p:cNvPr id="40" name="Bildplatzhalter 2"/>
          <p:cNvSpPr>
            <a:spLocks noGrp="1"/>
          </p:cNvSpPr>
          <p:nvPr>
            <p:ph type="pic" sz="quarter" idx="33" hasCustomPrompt="1"/>
          </p:nvPr>
        </p:nvSpPr>
        <p:spPr>
          <a:xfrm>
            <a:off x="6012160" y="1672444"/>
            <a:ext cx="2592288" cy="1152128"/>
          </a:xfrm>
          <a:gradFill flip="none" rotWithShape="1">
            <a:gsLst>
              <a:gs pos="0">
                <a:srgbClr val="AFB4B9"/>
              </a:gs>
              <a:gs pos="100000">
                <a:schemeClr val="accent5"/>
              </a:gs>
            </a:gsLst>
            <a:lin ang="13500000" scaled="0"/>
            <a:tileRect/>
          </a:gradFill>
          <a:ln>
            <a:noFill/>
          </a:ln>
          <a:effectLst>
            <a:outerShdw blurRad="50800" dist="38100" dir="2700000" algn="tl" rotWithShape="0">
              <a:srgbClr val="000000">
                <a:alpha val="50000"/>
              </a:srgbClr>
            </a:outerShdw>
          </a:effectLst>
        </p:spPr>
        <p:txBody>
          <a:bodyPr wrap="square" lIns="90000" tIns="46800" rIns="90000" bIns="46800" anchor="ctr" anchorCtr="0"/>
          <a:lstStyle>
            <a:lvl1pPr marL="0" indent="0" algn="ctr">
              <a:buFont typeface="Arial" panose="020B0604020202020204" pitchFamily="34" charset="0"/>
              <a:buNone/>
              <a:defRPr lang="de-DE" sz="100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
        <p:nvSpPr>
          <p:cNvPr id="41" name="Bildplatzhalter 2"/>
          <p:cNvSpPr>
            <a:spLocks noGrp="1"/>
          </p:cNvSpPr>
          <p:nvPr>
            <p:ph type="pic" sz="quarter" idx="34" hasCustomPrompt="1"/>
          </p:nvPr>
        </p:nvSpPr>
        <p:spPr>
          <a:xfrm>
            <a:off x="6012160" y="2824572"/>
            <a:ext cx="2592288" cy="1548172"/>
          </a:xfrm>
          <a:gradFill rotWithShape="1">
            <a:gsLst>
              <a:gs pos="0">
                <a:schemeClr val="bg2"/>
              </a:gs>
              <a:gs pos="46000">
                <a:schemeClr val="bg1"/>
              </a:gs>
              <a:gs pos="100000">
                <a:schemeClr val="bg2"/>
              </a:gs>
            </a:gsLst>
            <a:lin ang="0" scaled="1"/>
          </a:gradFill>
          <a:ln>
            <a:noFill/>
          </a:ln>
          <a:effectLst>
            <a:outerShdw blurRad="50800" dist="38100" dir="2700000" algn="tl" rotWithShape="0">
              <a:srgbClr val="000000">
                <a:alpha val="50000"/>
              </a:srgbClr>
            </a:outerShdw>
          </a:effectLst>
        </p:spPr>
        <p:txBody>
          <a:bodyPr lIns="90000" tIns="46800" rIns="90000" bIns="46800" anchor="ctr" anchorCtr="0"/>
          <a:lstStyle>
            <a:lvl1pPr marL="0" indent="0" algn="ctr" defTabSz="895350">
              <a:buClr>
                <a:srgbClr val="E1000F"/>
              </a:buClr>
              <a:buNone/>
              <a:tabLst>
                <a:tab pos="792163" algn="l"/>
              </a:tabLst>
              <a:defRPr lang="de-DE" sz="1000" b="0" kern="1200" noProof="0" dirty="0">
                <a:solidFill>
                  <a:schemeClr val="tx1"/>
                </a:solidFill>
                <a:latin typeface="Arial" charset="0"/>
                <a:ea typeface="ＭＳ Ｐゴシック" pitchFamily="34" charset="-128"/>
                <a:cs typeface="Arial" charset="0"/>
              </a:defRPr>
            </a:lvl1pPr>
          </a:lstStyle>
          <a:p>
            <a:pPr lvl="0">
              <a:buClr>
                <a:srgbClr val="AFB4B9"/>
              </a:buClr>
            </a:pPr>
            <a:r>
              <a:rPr lang="en-US" noProof="0"/>
              <a:t>Click icon to add picture</a:t>
            </a:r>
            <a:endParaRPr lang="de-DE" noProof="0"/>
          </a:p>
        </p:txBody>
      </p:sp>
    </p:spTree>
    <p:extLst>
      <p:ext uri="{BB962C8B-B14F-4D97-AF65-F5344CB8AC3E}">
        <p14:creationId xmlns:p14="http://schemas.microsoft.com/office/powerpoint/2010/main" val="4240805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026" name="Picture 15" descr="Logo"/>
          <p:cNvPicPr>
            <a:picLocks noChangeAspect="1" noChangeArrowheads="1"/>
          </p:cNvPicPr>
          <p:nvPr/>
        </p:nvPicPr>
        <p:blipFill>
          <a:blip r:embed="rId28" cstate="print"/>
          <a:srcRect/>
          <a:stretch>
            <a:fillRect/>
          </a:stretch>
        </p:blipFill>
        <p:spPr bwMode="gray">
          <a:xfrm>
            <a:off x="8370888" y="4735513"/>
            <a:ext cx="593725" cy="325437"/>
          </a:xfrm>
          <a:prstGeom prst="rect">
            <a:avLst/>
          </a:prstGeom>
          <a:noFill/>
          <a:ln w="9525">
            <a:noFill/>
            <a:miter lim="800000"/>
            <a:headEnd/>
            <a:tailEnd/>
          </a:ln>
        </p:spPr>
      </p:pic>
      <p:sp>
        <p:nvSpPr>
          <p:cNvPr id="1027" name="Rectangle 2"/>
          <p:cNvSpPr>
            <a:spLocks noGrp="1" noChangeArrowheads="1"/>
          </p:cNvSpPr>
          <p:nvPr>
            <p:ph type="title"/>
          </p:nvPr>
        </p:nvSpPr>
        <p:spPr bwMode="gray">
          <a:xfrm>
            <a:off x="539750" y="227013"/>
            <a:ext cx="8064500" cy="755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noProof="0"/>
              <a:t>Mastertitelformat bearbeiten</a:t>
            </a:r>
          </a:p>
        </p:txBody>
      </p:sp>
      <p:sp>
        <p:nvSpPr>
          <p:cNvPr id="1028" name="Rectangle 3"/>
          <p:cNvSpPr>
            <a:spLocks noGrp="1" noChangeArrowheads="1"/>
          </p:cNvSpPr>
          <p:nvPr>
            <p:ph type="body" idx="1"/>
          </p:nvPr>
        </p:nvSpPr>
        <p:spPr bwMode="gray">
          <a:xfrm>
            <a:off x="539750" y="1117600"/>
            <a:ext cx="8064500" cy="32654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1029" name="Rectangle 5"/>
          <p:cNvSpPr>
            <a:spLocks noGrp="1" noChangeArrowheads="1"/>
          </p:cNvSpPr>
          <p:nvPr>
            <p:ph type="ftr" sz="quarter" idx="3"/>
          </p:nvPr>
        </p:nvSpPr>
        <p:spPr bwMode="gray">
          <a:xfrm>
            <a:off x="2592388" y="4832350"/>
            <a:ext cx="5327650" cy="125413"/>
          </a:xfrm>
          <a:prstGeom prst="rect">
            <a:avLst/>
          </a:prstGeom>
          <a:noFill/>
          <a:ln>
            <a:noFill/>
          </a:ln>
          <a:effectLst/>
        </p:spPr>
        <p:txBody>
          <a:bodyPr vert="horz" wrap="square" lIns="0" tIns="0" rIns="0" bIns="0" numCol="1" anchor="t" anchorCtr="0" compatLnSpc="1">
            <a:prstTxWarp prst="textNoShape">
              <a:avLst/>
            </a:prstTxWarp>
          </a:bodyPr>
          <a:lstStyle>
            <a:lvl1pPr algn="l">
              <a:lnSpc>
                <a:spcPct val="100000"/>
              </a:lnSpc>
              <a:buClrTx/>
              <a:buSzTx/>
              <a:defRPr sz="900" smtClean="0">
                <a:solidFill>
                  <a:schemeClr val="tx2"/>
                </a:solidFill>
                <a:latin typeface="Arial" charset="0"/>
                <a:cs typeface="Arial" charset="0"/>
              </a:defRPr>
            </a:lvl1pPr>
          </a:lstStyle>
          <a:p>
            <a:endParaRPr lang="de-DE"/>
          </a:p>
        </p:txBody>
      </p:sp>
      <p:sp>
        <p:nvSpPr>
          <p:cNvPr id="1030" name="Line 12"/>
          <p:cNvSpPr>
            <a:spLocks noChangeShapeType="1"/>
          </p:cNvSpPr>
          <p:nvPr/>
        </p:nvSpPr>
        <p:spPr bwMode="gray">
          <a:xfrm>
            <a:off x="0" y="4667250"/>
            <a:ext cx="9144000" cy="0"/>
          </a:xfrm>
          <a:prstGeom prst="line">
            <a:avLst/>
          </a:prstGeom>
          <a:noFill/>
          <a:ln w="15875">
            <a:solidFill>
              <a:schemeClr val="tx2"/>
            </a:solidFill>
            <a:round/>
            <a:headEnd/>
            <a:tailEnd/>
          </a:ln>
        </p:spPr>
        <p:txBody>
          <a:bodyPr lIns="90000" tIns="46800" rIns="90000" bIns="46800" anchor="ctr"/>
          <a:lstStyle/>
          <a:p>
            <a:pPr>
              <a:defRPr/>
            </a:pPr>
            <a:endParaRPr lang="de-DE" noProof="0">
              <a:latin typeface="Arial" pitchFamily="34" charset="0"/>
              <a:cs typeface="Arial" pitchFamily="34" charset="0"/>
            </a:endParaRPr>
          </a:p>
        </p:txBody>
      </p:sp>
      <p:sp>
        <p:nvSpPr>
          <p:cNvPr id="2" name="Datumsplatzhalter 1"/>
          <p:cNvSpPr>
            <a:spLocks noGrp="1"/>
          </p:cNvSpPr>
          <p:nvPr>
            <p:ph type="dt" sz="half" idx="2"/>
          </p:nvPr>
        </p:nvSpPr>
        <p:spPr>
          <a:xfrm>
            <a:off x="1331913" y="4832350"/>
            <a:ext cx="1223962" cy="125413"/>
          </a:xfrm>
          <a:prstGeom prst="rect">
            <a:avLst/>
          </a:prstGeom>
          <a:noFill/>
          <a:ln>
            <a:noFill/>
          </a:ln>
          <a:effectLst/>
        </p:spPr>
        <p:txBody>
          <a:bodyPr vert="horz" wrap="square" lIns="0" tIns="0" rIns="0" bIns="0" numCol="1" anchor="t" anchorCtr="0" compatLnSpc="1">
            <a:prstTxWarp prst="textNoShape">
              <a:avLst/>
            </a:prstTxWarp>
          </a:bodyPr>
          <a:lstStyle>
            <a:lvl1pPr>
              <a:defRPr sz="900" smtClean="0">
                <a:solidFill>
                  <a:schemeClr val="tx2"/>
                </a:solidFill>
                <a:latin typeface="Arial" pitchFamily="34" charset="0"/>
                <a:cs typeface="Arial" pitchFamily="34" charset="0"/>
              </a:defRPr>
            </a:lvl1pPr>
          </a:lstStyle>
          <a:p>
            <a:pPr>
              <a:defRPr/>
            </a:pPr>
            <a:endParaRPr lang="de-DE" noProof="0"/>
          </a:p>
        </p:txBody>
      </p:sp>
      <p:sp>
        <p:nvSpPr>
          <p:cNvPr id="1032" name="Rechteck 2"/>
          <p:cNvSpPr>
            <a:spLocks noChangeArrowheads="1"/>
          </p:cNvSpPr>
          <p:nvPr/>
        </p:nvSpPr>
        <p:spPr bwMode="auto">
          <a:xfrm>
            <a:off x="539750" y="4832350"/>
            <a:ext cx="755650" cy="125413"/>
          </a:xfrm>
          <a:prstGeom prst="rect">
            <a:avLst/>
          </a:prstGeom>
          <a:noFill/>
          <a:ln>
            <a:noFill/>
          </a:ln>
        </p:spPr>
        <p:txBody>
          <a:bodyPr lIns="0" tIns="0" rIns="0" bIns="0"/>
          <a:lstStyle/>
          <a:p>
            <a:pPr>
              <a:defRPr/>
            </a:pPr>
            <a:fld id="{28FE135C-1D4F-4BEA-944F-9FE7FBDC132B}" type="slidenum">
              <a:rPr lang="de-DE" sz="900" noProof="0" smtClean="0">
                <a:solidFill>
                  <a:schemeClr val="tx2"/>
                </a:solidFill>
                <a:latin typeface="Arial" pitchFamily="34" charset="0"/>
                <a:cs typeface="Arial" pitchFamily="34" charset="0"/>
              </a:rPr>
              <a:pPr>
                <a:defRPr/>
              </a:pPr>
              <a:t>‹#›</a:t>
            </a:fld>
            <a:endParaRPr lang="de-DE" sz="900" noProof="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3352028423"/>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88" r:id="rId7"/>
    <p:sldLayoutId id="2147483689" r:id="rId8"/>
    <p:sldLayoutId id="2147483690" r:id="rId9"/>
    <p:sldLayoutId id="2147483691" r:id="rId10"/>
    <p:sldLayoutId id="2147483687" r:id="rId11"/>
    <p:sldLayoutId id="2147483684" r:id="rId12"/>
    <p:sldLayoutId id="2147483693" r:id="rId13"/>
    <p:sldLayoutId id="2147483685" r:id="rId14"/>
    <p:sldLayoutId id="2147483666" r:id="rId15"/>
    <p:sldLayoutId id="2147483667"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94" r:id="rId26"/>
  </p:sldLayoutIdLst>
  <p:hf hdr="0"/>
  <p:txStyles>
    <p:titleStyle>
      <a:lvl1pPr algn="l" rtl="0" eaLnBrk="1" fontAlgn="base" hangingPunct="1">
        <a:lnSpc>
          <a:spcPct val="95000"/>
        </a:lnSpc>
        <a:spcBef>
          <a:spcPct val="0"/>
        </a:spcBef>
        <a:spcAft>
          <a:spcPct val="0"/>
        </a:spcAft>
        <a:defRPr sz="2000" b="1">
          <a:solidFill>
            <a:schemeClr val="tx2"/>
          </a:solidFill>
          <a:latin typeface="+mj-lt"/>
          <a:ea typeface="+mj-ea"/>
          <a:cs typeface="+mj-cs"/>
        </a:defRPr>
      </a:lvl1pPr>
      <a:lvl2pPr algn="l" rtl="0" eaLnBrk="1" fontAlgn="base" hangingPunct="1">
        <a:lnSpc>
          <a:spcPct val="95000"/>
        </a:lnSpc>
        <a:spcBef>
          <a:spcPct val="0"/>
        </a:spcBef>
        <a:spcAft>
          <a:spcPct val="0"/>
        </a:spcAft>
        <a:defRPr sz="2000" b="1">
          <a:solidFill>
            <a:schemeClr val="tx2"/>
          </a:solidFill>
          <a:latin typeface="Arial" charset="0"/>
          <a:cs typeface="Arial" charset="0"/>
        </a:defRPr>
      </a:lvl2pPr>
      <a:lvl3pPr algn="l" rtl="0" eaLnBrk="1" fontAlgn="base" hangingPunct="1">
        <a:lnSpc>
          <a:spcPct val="95000"/>
        </a:lnSpc>
        <a:spcBef>
          <a:spcPct val="0"/>
        </a:spcBef>
        <a:spcAft>
          <a:spcPct val="0"/>
        </a:spcAft>
        <a:defRPr sz="2000" b="1">
          <a:solidFill>
            <a:schemeClr val="tx2"/>
          </a:solidFill>
          <a:latin typeface="Arial" charset="0"/>
          <a:cs typeface="Arial" charset="0"/>
        </a:defRPr>
      </a:lvl3pPr>
      <a:lvl4pPr algn="l" rtl="0" eaLnBrk="1" fontAlgn="base" hangingPunct="1">
        <a:lnSpc>
          <a:spcPct val="95000"/>
        </a:lnSpc>
        <a:spcBef>
          <a:spcPct val="0"/>
        </a:spcBef>
        <a:spcAft>
          <a:spcPct val="0"/>
        </a:spcAft>
        <a:defRPr sz="2000" b="1">
          <a:solidFill>
            <a:schemeClr val="tx2"/>
          </a:solidFill>
          <a:latin typeface="Arial" charset="0"/>
          <a:cs typeface="Arial" charset="0"/>
        </a:defRPr>
      </a:lvl4pPr>
      <a:lvl5pPr algn="l" rtl="0" eaLnBrk="1" fontAlgn="base" hangingPunct="1">
        <a:lnSpc>
          <a:spcPct val="95000"/>
        </a:lnSpc>
        <a:spcBef>
          <a:spcPct val="0"/>
        </a:spcBef>
        <a:spcAft>
          <a:spcPct val="0"/>
        </a:spcAft>
        <a:defRPr sz="2000" b="1">
          <a:solidFill>
            <a:schemeClr val="tx2"/>
          </a:solidFill>
          <a:latin typeface="Arial" charset="0"/>
          <a:cs typeface="Arial" charset="0"/>
        </a:defRPr>
      </a:lvl5pPr>
      <a:lvl6pPr marL="457200" algn="l" rtl="0" eaLnBrk="1" fontAlgn="base" hangingPunct="1">
        <a:lnSpc>
          <a:spcPct val="95000"/>
        </a:lnSpc>
        <a:spcBef>
          <a:spcPct val="0"/>
        </a:spcBef>
        <a:spcAft>
          <a:spcPct val="0"/>
        </a:spcAft>
        <a:defRPr sz="2000" b="1">
          <a:solidFill>
            <a:schemeClr val="tx2"/>
          </a:solidFill>
          <a:latin typeface="Arial" charset="0"/>
          <a:cs typeface="Arial" charset="0"/>
        </a:defRPr>
      </a:lvl6pPr>
      <a:lvl7pPr marL="914400" algn="l" rtl="0" eaLnBrk="1" fontAlgn="base" hangingPunct="1">
        <a:lnSpc>
          <a:spcPct val="95000"/>
        </a:lnSpc>
        <a:spcBef>
          <a:spcPct val="0"/>
        </a:spcBef>
        <a:spcAft>
          <a:spcPct val="0"/>
        </a:spcAft>
        <a:defRPr sz="2000" b="1">
          <a:solidFill>
            <a:schemeClr val="tx2"/>
          </a:solidFill>
          <a:latin typeface="Arial" charset="0"/>
          <a:cs typeface="Arial" charset="0"/>
        </a:defRPr>
      </a:lvl7pPr>
      <a:lvl8pPr marL="1371600" algn="l" rtl="0" eaLnBrk="1" fontAlgn="base" hangingPunct="1">
        <a:lnSpc>
          <a:spcPct val="95000"/>
        </a:lnSpc>
        <a:spcBef>
          <a:spcPct val="0"/>
        </a:spcBef>
        <a:spcAft>
          <a:spcPct val="0"/>
        </a:spcAft>
        <a:defRPr sz="2000" b="1">
          <a:solidFill>
            <a:schemeClr val="tx2"/>
          </a:solidFill>
          <a:latin typeface="Arial" charset="0"/>
          <a:cs typeface="Arial" charset="0"/>
        </a:defRPr>
      </a:lvl8pPr>
      <a:lvl9pPr marL="1828800" algn="l" rtl="0" eaLnBrk="1" fontAlgn="base" hangingPunct="1">
        <a:lnSpc>
          <a:spcPct val="95000"/>
        </a:lnSpc>
        <a:spcBef>
          <a:spcPct val="0"/>
        </a:spcBef>
        <a:spcAft>
          <a:spcPct val="0"/>
        </a:spcAft>
        <a:defRPr sz="2000" b="1">
          <a:solidFill>
            <a:schemeClr val="tx2"/>
          </a:solidFill>
          <a:latin typeface="Arial" charset="0"/>
          <a:cs typeface="Arial" charset="0"/>
        </a:defRPr>
      </a:lvl9pPr>
    </p:titleStyle>
    <p:bodyStyle>
      <a:lvl1pPr marL="266700" indent="-266700" algn="l" rtl="0" eaLnBrk="1" fontAlgn="base" hangingPunct="1">
        <a:lnSpc>
          <a:spcPct val="105000"/>
        </a:lnSpc>
        <a:spcBef>
          <a:spcPct val="0"/>
        </a:spcBef>
        <a:spcAft>
          <a:spcPct val="0"/>
        </a:spcAft>
        <a:buClr>
          <a:schemeClr val="tx2"/>
        </a:buClr>
        <a:buSzPct val="120000"/>
        <a:buChar char="•"/>
        <a:defRPr sz="1600">
          <a:solidFill>
            <a:schemeClr val="tx1"/>
          </a:solidFill>
          <a:latin typeface="+mn-lt"/>
          <a:ea typeface="+mn-ea"/>
          <a:cs typeface="+mn-cs"/>
        </a:defRPr>
      </a:lvl1pPr>
      <a:lvl2pPr marL="530225" indent="-261938" algn="l" rtl="0" eaLnBrk="1" fontAlgn="base" hangingPunct="1">
        <a:lnSpc>
          <a:spcPct val="105000"/>
        </a:lnSpc>
        <a:spcBef>
          <a:spcPct val="0"/>
        </a:spcBef>
        <a:spcAft>
          <a:spcPct val="0"/>
        </a:spcAft>
        <a:buClr>
          <a:schemeClr val="tx2"/>
        </a:buClr>
        <a:buSzPct val="120000"/>
        <a:buChar char="•"/>
        <a:defRPr sz="1600">
          <a:solidFill>
            <a:schemeClr val="tx1"/>
          </a:solidFill>
          <a:latin typeface="+mn-lt"/>
          <a:cs typeface="+mn-cs"/>
        </a:defRPr>
      </a:lvl2pPr>
      <a:lvl3pPr marL="806450" indent="-274638" algn="l" rtl="0" eaLnBrk="1" fontAlgn="base" hangingPunct="1">
        <a:lnSpc>
          <a:spcPct val="105000"/>
        </a:lnSpc>
        <a:spcBef>
          <a:spcPct val="0"/>
        </a:spcBef>
        <a:spcAft>
          <a:spcPct val="0"/>
        </a:spcAft>
        <a:buClr>
          <a:schemeClr val="tx2"/>
        </a:buClr>
        <a:buSzPct val="120000"/>
        <a:buChar char="•"/>
        <a:defRPr sz="1600">
          <a:solidFill>
            <a:schemeClr val="tx1"/>
          </a:solidFill>
          <a:latin typeface="+mn-lt"/>
          <a:cs typeface="+mn-cs"/>
        </a:defRPr>
      </a:lvl3pPr>
      <a:lvl4pPr marL="1073150" indent="-265113" algn="l" rtl="0" eaLnBrk="1" fontAlgn="base" hangingPunct="1">
        <a:lnSpc>
          <a:spcPct val="105000"/>
        </a:lnSpc>
        <a:spcBef>
          <a:spcPct val="0"/>
        </a:spcBef>
        <a:spcAft>
          <a:spcPct val="0"/>
        </a:spcAft>
        <a:buClr>
          <a:schemeClr val="tx2"/>
        </a:buClr>
        <a:buSzPct val="120000"/>
        <a:buChar char="•"/>
        <a:defRPr sz="1600">
          <a:solidFill>
            <a:schemeClr val="tx1"/>
          </a:solidFill>
          <a:latin typeface="+mn-lt"/>
          <a:cs typeface="+mn-cs"/>
        </a:defRPr>
      </a:lvl4pPr>
      <a:lvl5pPr marL="1339850" indent="-265113" algn="l" rtl="0" eaLnBrk="1" fontAlgn="base" hangingPunct="1">
        <a:lnSpc>
          <a:spcPct val="105000"/>
        </a:lnSpc>
        <a:spcBef>
          <a:spcPct val="0"/>
        </a:spcBef>
        <a:spcAft>
          <a:spcPct val="0"/>
        </a:spcAft>
        <a:buClr>
          <a:schemeClr val="tx2"/>
        </a:buClr>
        <a:buSzPct val="120000"/>
        <a:buChar char="•"/>
        <a:defRPr sz="1600">
          <a:solidFill>
            <a:schemeClr val="tx1"/>
          </a:solidFill>
          <a:latin typeface="+mn-lt"/>
          <a:cs typeface="+mn-cs"/>
        </a:defRPr>
      </a:lvl5pPr>
      <a:lvl6pPr marL="1797050" indent="-265113" algn="l" rtl="0" eaLnBrk="1" fontAlgn="base" hangingPunct="1">
        <a:lnSpc>
          <a:spcPct val="105000"/>
        </a:lnSpc>
        <a:spcBef>
          <a:spcPct val="0"/>
        </a:spcBef>
        <a:spcAft>
          <a:spcPct val="0"/>
        </a:spcAft>
        <a:buClr>
          <a:schemeClr val="tx2"/>
        </a:buClr>
        <a:buSzPct val="120000"/>
        <a:buChar char="•"/>
        <a:defRPr sz="1600">
          <a:solidFill>
            <a:schemeClr val="tx1"/>
          </a:solidFill>
          <a:latin typeface="+mn-lt"/>
          <a:cs typeface="+mn-cs"/>
        </a:defRPr>
      </a:lvl6pPr>
      <a:lvl7pPr marL="2254250" indent="-265113" algn="l" rtl="0" eaLnBrk="1" fontAlgn="base" hangingPunct="1">
        <a:lnSpc>
          <a:spcPct val="105000"/>
        </a:lnSpc>
        <a:spcBef>
          <a:spcPct val="0"/>
        </a:spcBef>
        <a:spcAft>
          <a:spcPct val="0"/>
        </a:spcAft>
        <a:buClr>
          <a:schemeClr val="tx2"/>
        </a:buClr>
        <a:buSzPct val="120000"/>
        <a:buChar char="•"/>
        <a:defRPr sz="1600">
          <a:solidFill>
            <a:schemeClr val="tx1"/>
          </a:solidFill>
          <a:latin typeface="+mn-lt"/>
          <a:cs typeface="+mn-cs"/>
        </a:defRPr>
      </a:lvl7pPr>
      <a:lvl8pPr marL="2711450" indent="-265113" algn="l" rtl="0" eaLnBrk="1" fontAlgn="base" hangingPunct="1">
        <a:lnSpc>
          <a:spcPct val="105000"/>
        </a:lnSpc>
        <a:spcBef>
          <a:spcPct val="0"/>
        </a:spcBef>
        <a:spcAft>
          <a:spcPct val="0"/>
        </a:spcAft>
        <a:buClr>
          <a:schemeClr val="tx2"/>
        </a:buClr>
        <a:buSzPct val="120000"/>
        <a:buChar char="•"/>
        <a:defRPr sz="1600">
          <a:solidFill>
            <a:schemeClr val="tx1"/>
          </a:solidFill>
          <a:latin typeface="+mn-lt"/>
          <a:cs typeface="+mn-cs"/>
        </a:defRPr>
      </a:lvl8pPr>
      <a:lvl9pPr marL="3168650" indent="-265113" algn="l" rtl="0" eaLnBrk="1" fontAlgn="base" hangingPunct="1">
        <a:lnSpc>
          <a:spcPct val="105000"/>
        </a:lnSpc>
        <a:spcBef>
          <a:spcPct val="0"/>
        </a:spcBef>
        <a:spcAft>
          <a:spcPct val="0"/>
        </a:spcAft>
        <a:buClr>
          <a:schemeClr val="tx2"/>
        </a:buClr>
        <a:buSzPct val="120000"/>
        <a:buChar char="•"/>
        <a:defRPr sz="1600">
          <a:solidFill>
            <a:schemeClr val="tx1"/>
          </a:solidFill>
          <a:latin typeface="+mn-lt"/>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9" userDrawn="1">
          <p15:clr>
            <a:srgbClr val="F26B43"/>
          </p15:clr>
        </p15:guide>
        <p15:guide id="2" pos="2925" userDrawn="1">
          <p15:clr>
            <a:srgbClr val="F26B43"/>
          </p15:clr>
        </p15:guide>
        <p15:guide id="3" pos="2880" userDrawn="1">
          <p15:clr>
            <a:srgbClr val="F26B43"/>
          </p15:clr>
        </p15:guide>
        <p15:guide id="4" pos="2835" userDrawn="1">
          <p15:clr>
            <a:srgbClr val="F26B43"/>
          </p15:clr>
        </p15:guide>
        <p15:guide id="5" pos="340" userDrawn="1">
          <p15:clr>
            <a:srgbClr val="F26B43"/>
          </p15:clr>
        </p15:guide>
        <p15:guide id="6" pos="5420" userDrawn="1">
          <p15:clr>
            <a:srgbClr val="F26B43"/>
          </p15:clr>
        </p15:guide>
        <p15:guide id="7" orient="horz" pos="736" userDrawn="1">
          <p15:clr>
            <a:srgbClr val="F26B43"/>
          </p15:clr>
        </p15:guide>
        <p15:guide id="8" orient="horz" pos="275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jpeg"/><Relationship Id="rId13" Type="http://schemas.openxmlformats.org/officeDocument/2006/relationships/image" Target="../media/image8.png"/><Relationship Id="rId3" Type="http://schemas.openxmlformats.org/officeDocument/2006/relationships/tags" Target="../tags/tag3.xml"/><Relationship Id="rId7" Type="http://schemas.openxmlformats.org/officeDocument/2006/relationships/image" Target="../media/image2.png"/><Relationship Id="rId12" Type="http://schemas.openxmlformats.org/officeDocument/2006/relationships/image" Target="../media/image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11" Type="http://schemas.openxmlformats.org/officeDocument/2006/relationships/image" Target="../media/image6.png"/><Relationship Id="rId5" Type="http://schemas.openxmlformats.org/officeDocument/2006/relationships/slideLayout" Target="../slideLayouts/slideLayout3.xml"/><Relationship Id="rId10" Type="http://schemas.openxmlformats.org/officeDocument/2006/relationships/image" Target="../media/image5.png"/><Relationship Id="rId4" Type="http://schemas.openxmlformats.org/officeDocument/2006/relationships/tags" Target="../tags/tag4.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utoShape 39"/>
          <p:cNvSpPr>
            <a:spLocks noChangeArrowheads="1"/>
          </p:cNvSpPr>
          <p:nvPr>
            <p:custDataLst>
              <p:tags r:id="rId1"/>
            </p:custDataLst>
          </p:nvPr>
        </p:nvSpPr>
        <p:spPr bwMode="gray">
          <a:xfrm>
            <a:off x="354458" y="371617"/>
            <a:ext cx="6301266" cy="2132324"/>
          </a:xfrm>
          <a:prstGeom prst="rect">
            <a:avLst/>
          </a:prstGeom>
          <a:solidFill>
            <a:srgbClr val="A03237"/>
          </a:solidFill>
          <a:ln>
            <a:noFill/>
          </a:ln>
          <a:effectLst/>
        </p:spPr>
        <p:txBody>
          <a:bodyPr wrap="none" lIns="144000" tIns="72000" rIns="90000" bIns="36000"/>
          <a:lstStyle/>
          <a:p>
            <a:pPr fontAlgn="auto">
              <a:spcBef>
                <a:spcPts val="0"/>
              </a:spcBef>
              <a:spcAft>
                <a:spcPts val="0"/>
              </a:spcAft>
              <a:buClr>
                <a:srgbClr val="AFB4B9"/>
              </a:buClr>
              <a:defRPr/>
            </a:pPr>
            <a:r>
              <a:rPr lang="en-US" sz="1600" b="1" kern="0" dirty="0">
                <a:solidFill>
                  <a:srgbClr val="FFFFFF"/>
                </a:solidFill>
                <a:ea typeface="ＭＳ Ｐゴシック" charset="0"/>
                <a:cs typeface="Arial"/>
              </a:rPr>
              <a:t>Simulating Attacks and Writing a SOC Report for </a:t>
            </a:r>
            <a:r>
              <a:rPr lang="en-US" sz="1600" b="1" kern="0" dirty="0" err="1">
                <a:solidFill>
                  <a:srgbClr val="FFFFFF"/>
                </a:solidFill>
                <a:ea typeface="ＭＳ Ｐゴシック" charset="0"/>
                <a:cs typeface="Arial"/>
              </a:rPr>
              <a:t>SoluTech</a:t>
            </a:r>
            <a:endParaRPr lang="en-US" sz="1600" b="1" kern="0" dirty="0">
              <a:solidFill>
                <a:srgbClr val="FFFFFF"/>
              </a:solidFill>
              <a:ea typeface="ＭＳ Ｐゴシック" charset="0"/>
              <a:cs typeface="Arial"/>
            </a:endParaRPr>
          </a:p>
          <a:p>
            <a:pPr fontAlgn="auto">
              <a:spcBef>
                <a:spcPts val="0"/>
              </a:spcBef>
              <a:spcAft>
                <a:spcPts val="0"/>
              </a:spcAft>
              <a:buClr>
                <a:srgbClr val="AFB4B9"/>
              </a:buClr>
              <a:defRPr/>
            </a:pPr>
            <a:endParaRPr lang="en-US" sz="1600" b="1" kern="0" dirty="0">
              <a:solidFill>
                <a:srgbClr val="FFFFFF"/>
              </a:solidFill>
              <a:ea typeface="ＭＳ Ｐゴシック" charset="0"/>
              <a:cs typeface="Arial"/>
            </a:endParaRPr>
          </a:p>
          <a:p>
            <a:pPr fontAlgn="auto">
              <a:spcBef>
                <a:spcPts val="0"/>
              </a:spcBef>
              <a:spcAft>
                <a:spcPts val="0"/>
              </a:spcAft>
              <a:buClr>
                <a:srgbClr val="AFB4B9"/>
              </a:buClr>
              <a:defRPr/>
            </a:pPr>
            <a:r>
              <a:rPr lang="en-US" sz="1600" b="1" kern="0" dirty="0">
                <a:solidFill>
                  <a:srgbClr val="FFFFFF"/>
                </a:solidFill>
                <a:ea typeface="ＭＳ Ｐゴシック" charset="0"/>
                <a:cs typeface="Arial"/>
              </a:rPr>
              <a:t>By Okoli Ugochukwu Benneth</a:t>
            </a:r>
          </a:p>
          <a:p>
            <a:pPr fontAlgn="auto">
              <a:spcBef>
                <a:spcPts val="0"/>
              </a:spcBef>
              <a:spcAft>
                <a:spcPts val="0"/>
              </a:spcAft>
              <a:buClr>
                <a:srgbClr val="AFB4B9"/>
              </a:buClr>
              <a:defRPr/>
            </a:pPr>
            <a:endParaRPr lang="en-US" sz="1600" b="1" kern="0" dirty="0">
              <a:solidFill>
                <a:srgbClr val="FFFFFF"/>
              </a:solidFill>
              <a:ea typeface="ＭＳ Ｐゴシック" charset="0"/>
              <a:cs typeface="Arial"/>
            </a:endParaRPr>
          </a:p>
          <a:p>
            <a:pPr fontAlgn="auto">
              <a:spcBef>
                <a:spcPts val="0"/>
              </a:spcBef>
              <a:spcAft>
                <a:spcPts val="0"/>
              </a:spcAft>
              <a:buClr>
                <a:srgbClr val="AFB4B9"/>
              </a:buClr>
              <a:defRPr/>
            </a:pPr>
            <a:r>
              <a:rPr lang="en-US" sz="1600" b="1" kern="0" dirty="0">
                <a:solidFill>
                  <a:srgbClr val="FFFFFF"/>
                </a:solidFill>
                <a:ea typeface="ＭＳ Ｐゴシック" charset="0"/>
                <a:cs typeface="Arial"/>
              </a:rPr>
              <a:t>18/07/2025</a:t>
            </a:r>
          </a:p>
        </p:txBody>
      </p:sp>
      <p:sp>
        <p:nvSpPr>
          <p:cNvPr id="29" name="AutoShape 39"/>
          <p:cNvSpPr>
            <a:spLocks noChangeArrowheads="1"/>
          </p:cNvSpPr>
          <p:nvPr>
            <p:custDataLst>
              <p:tags r:id="rId2"/>
            </p:custDataLst>
          </p:nvPr>
        </p:nvSpPr>
        <p:spPr bwMode="gray">
          <a:xfrm>
            <a:off x="6655724" y="548680"/>
            <a:ext cx="929362" cy="929189"/>
          </a:xfrm>
          <a:prstGeom prst="rect">
            <a:avLst/>
          </a:prstGeom>
          <a:solidFill>
            <a:schemeClr val="bg2"/>
          </a:solidFill>
          <a:ln>
            <a:noFill/>
          </a:ln>
          <a:effectLst/>
        </p:spPr>
        <p:txBody>
          <a:bodyPr wrap="none" lIns="144000" tIns="72000" rIns="90000" bIns="108000" anchor="b"/>
          <a:lstStyle/>
          <a:p>
            <a:pPr>
              <a:buClr>
                <a:srgbClr val="AFB4B9"/>
              </a:buClr>
            </a:pPr>
            <a:endParaRPr lang="de-DE" sz="1200">
              <a:solidFill>
                <a:srgbClr val="FFFFFF"/>
              </a:solidFill>
              <a:ea typeface="ＭＳ Ｐゴシック" pitchFamily="34" charset="-128"/>
            </a:endParaRPr>
          </a:p>
        </p:txBody>
      </p:sp>
      <p:sp>
        <p:nvSpPr>
          <p:cNvPr id="30" name="AutoShape 39"/>
          <p:cNvSpPr>
            <a:spLocks noChangeArrowheads="1"/>
          </p:cNvSpPr>
          <p:nvPr>
            <p:custDataLst>
              <p:tags r:id="rId3"/>
            </p:custDataLst>
          </p:nvPr>
        </p:nvSpPr>
        <p:spPr bwMode="gray">
          <a:xfrm>
            <a:off x="5641124" y="2587061"/>
            <a:ext cx="929362" cy="929187"/>
          </a:xfrm>
          <a:prstGeom prst="rect">
            <a:avLst/>
          </a:prstGeom>
          <a:solidFill>
            <a:schemeClr val="accent1"/>
          </a:solidFill>
          <a:ln>
            <a:noFill/>
          </a:ln>
          <a:effectLst/>
        </p:spPr>
        <p:txBody>
          <a:bodyPr wrap="none" lIns="144000" tIns="72000" rIns="90000" bIns="108000" anchor="b"/>
          <a:lstStyle/>
          <a:p>
            <a:pPr>
              <a:buClr>
                <a:srgbClr val="AFB4B9"/>
              </a:buClr>
            </a:pPr>
            <a:endParaRPr lang="de-DE" sz="1200">
              <a:solidFill>
                <a:srgbClr val="FFFFFF"/>
              </a:solidFill>
              <a:ea typeface="ＭＳ Ｐゴシック" pitchFamily="34" charset="-128"/>
            </a:endParaRPr>
          </a:p>
        </p:txBody>
      </p:sp>
      <p:sp>
        <p:nvSpPr>
          <p:cNvPr id="31" name="AutoShape 39"/>
          <p:cNvSpPr>
            <a:spLocks noChangeArrowheads="1"/>
          </p:cNvSpPr>
          <p:nvPr>
            <p:custDataLst>
              <p:tags r:id="rId4"/>
            </p:custDataLst>
          </p:nvPr>
        </p:nvSpPr>
        <p:spPr bwMode="gray">
          <a:xfrm>
            <a:off x="1559112" y="2587061"/>
            <a:ext cx="929164" cy="929187"/>
          </a:xfrm>
          <a:prstGeom prst="rect">
            <a:avLst/>
          </a:prstGeom>
          <a:solidFill>
            <a:schemeClr val="bg2"/>
          </a:solidFill>
          <a:ln>
            <a:noFill/>
          </a:ln>
          <a:effectLst/>
        </p:spPr>
        <p:txBody>
          <a:bodyPr wrap="none" lIns="144000" tIns="72000" rIns="90000" bIns="108000" anchor="b"/>
          <a:lstStyle/>
          <a:p>
            <a:pPr>
              <a:buClr>
                <a:srgbClr val="AFB4B9"/>
              </a:buClr>
            </a:pPr>
            <a:endParaRPr lang="de-DE" sz="1200">
              <a:solidFill>
                <a:srgbClr val="FFFFFF"/>
              </a:solidFill>
              <a:ea typeface="ＭＳ Ｐゴシック" pitchFamily="34" charset="-128"/>
            </a:endParaRPr>
          </a:p>
        </p:txBody>
      </p:sp>
      <p:pic>
        <p:nvPicPr>
          <p:cNvPr id="26" name="Picture 25"/>
          <p:cNvPicPr>
            <a:picLocks noChangeAspect="1"/>
          </p:cNvPicPr>
          <p:nvPr/>
        </p:nvPicPr>
        <p:blipFill>
          <a:blip r:embed="rId7"/>
          <a:srcRect t="6022" b="22481"/>
          <a:stretch>
            <a:fillRect/>
          </a:stretch>
        </p:blipFill>
        <p:spPr bwMode="gray">
          <a:xfrm>
            <a:off x="6707276" y="360295"/>
            <a:ext cx="1857918" cy="1884149"/>
          </a:xfrm>
          <a:custGeom>
            <a:avLst/>
            <a:gdLst>
              <a:gd name="connsiteX0" fmla="*/ 0 w 1947672"/>
              <a:gd name="connsiteY0" fmla="*/ 0 h 929187"/>
              <a:gd name="connsiteX1" fmla="*/ 1947672 w 1947672"/>
              <a:gd name="connsiteY1" fmla="*/ 0 h 929187"/>
              <a:gd name="connsiteX2" fmla="*/ 1947672 w 1947672"/>
              <a:gd name="connsiteY2" fmla="*/ 929187 h 929187"/>
              <a:gd name="connsiteX3" fmla="*/ 0 w 1947672"/>
              <a:gd name="connsiteY3" fmla="*/ 929187 h 929187"/>
            </a:gdLst>
            <a:ahLst/>
            <a:cxnLst>
              <a:cxn ang="0">
                <a:pos x="connsiteX0" y="connsiteY0"/>
              </a:cxn>
              <a:cxn ang="0">
                <a:pos x="connsiteX1" y="connsiteY1"/>
              </a:cxn>
              <a:cxn ang="0">
                <a:pos x="connsiteX2" y="connsiteY2"/>
              </a:cxn>
              <a:cxn ang="0">
                <a:pos x="connsiteX3" y="connsiteY3"/>
              </a:cxn>
            </a:cxnLst>
            <a:rect l="l" t="t" r="r" b="b"/>
            <a:pathLst>
              <a:path w="1947672" h="929187">
                <a:moveTo>
                  <a:pt x="0" y="0"/>
                </a:moveTo>
                <a:lnTo>
                  <a:pt x="1947672" y="0"/>
                </a:lnTo>
                <a:lnTo>
                  <a:pt x="1947672" y="929187"/>
                </a:lnTo>
                <a:lnTo>
                  <a:pt x="0" y="929187"/>
                </a:lnTo>
                <a:close/>
              </a:path>
            </a:pathLst>
          </a:custGeom>
          <a:effectLst/>
        </p:spPr>
      </p:pic>
      <p:pic>
        <p:nvPicPr>
          <p:cNvPr id="18" name="Picture 5"/>
          <p:cNvPicPr>
            <a:picLocks noChangeAspect="1" noChangeArrowheads="1"/>
          </p:cNvPicPr>
          <p:nvPr/>
        </p:nvPicPr>
        <p:blipFill>
          <a:blip r:embed="rId8"/>
          <a:srcRect l="35158" t="16712" r="3697" b="12673"/>
          <a:stretch>
            <a:fillRect/>
          </a:stretch>
        </p:blipFill>
        <p:spPr bwMode="gray">
          <a:xfrm>
            <a:off x="6706870" y="1787703"/>
            <a:ext cx="1857919" cy="1742311"/>
          </a:xfrm>
          <a:prstGeom prst="rect">
            <a:avLst/>
          </a:prstGeom>
          <a:solidFill>
            <a:srgbClr val="0064A0"/>
          </a:solidFill>
          <a:ln>
            <a:noFill/>
          </a:ln>
          <a:effectLst>
            <a:outerShdw blurRad="50800" dist="38100" dir="2700000" algn="tl" rotWithShape="0">
              <a:srgbClr val="000000">
                <a:alpha val="50000"/>
              </a:srgbClr>
            </a:outerShdw>
          </a:effectLst>
        </p:spPr>
      </p:pic>
      <p:pic>
        <p:nvPicPr>
          <p:cNvPr id="5" name="Picture 4">
            <a:extLst>
              <a:ext uri="{FF2B5EF4-FFF2-40B4-BE49-F238E27FC236}">
                <a16:creationId xmlns:a16="http://schemas.microsoft.com/office/drawing/2014/main" id="{91A3E6E4-1FDF-BD1A-6E80-9EC9963C697E}"/>
              </a:ext>
            </a:extLst>
          </p:cNvPr>
          <p:cNvPicPr>
            <a:picLocks noChangeAspect="1"/>
          </p:cNvPicPr>
          <p:nvPr/>
        </p:nvPicPr>
        <p:blipFill>
          <a:blip r:embed="rId9"/>
          <a:stretch>
            <a:fillRect/>
          </a:stretch>
        </p:blipFill>
        <p:spPr>
          <a:xfrm>
            <a:off x="2750870" y="2497057"/>
            <a:ext cx="1262291" cy="1023629"/>
          </a:xfrm>
          <a:prstGeom prst="rect">
            <a:avLst/>
          </a:prstGeom>
        </p:spPr>
      </p:pic>
      <p:pic>
        <p:nvPicPr>
          <p:cNvPr id="4" name="Picture 3">
            <a:extLst>
              <a:ext uri="{FF2B5EF4-FFF2-40B4-BE49-F238E27FC236}">
                <a16:creationId xmlns:a16="http://schemas.microsoft.com/office/drawing/2014/main" id="{B1A8B292-706A-1C26-2667-B253B5BC3D33}"/>
              </a:ext>
            </a:extLst>
          </p:cNvPr>
          <p:cNvPicPr>
            <a:picLocks noChangeAspect="1"/>
          </p:cNvPicPr>
          <p:nvPr/>
        </p:nvPicPr>
        <p:blipFill>
          <a:blip r:embed="rId10"/>
          <a:stretch>
            <a:fillRect/>
          </a:stretch>
        </p:blipFill>
        <p:spPr>
          <a:xfrm>
            <a:off x="325283" y="2488181"/>
            <a:ext cx="1243842" cy="1028068"/>
          </a:xfrm>
          <a:prstGeom prst="rect">
            <a:avLst/>
          </a:prstGeom>
        </p:spPr>
      </p:pic>
      <p:pic>
        <p:nvPicPr>
          <p:cNvPr id="9" name="Picture 8">
            <a:extLst>
              <a:ext uri="{FF2B5EF4-FFF2-40B4-BE49-F238E27FC236}">
                <a16:creationId xmlns:a16="http://schemas.microsoft.com/office/drawing/2014/main" id="{08384939-462E-C429-A095-A3BB2DB1D345}"/>
              </a:ext>
            </a:extLst>
          </p:cNvPr>
          <p:cNvPicPr>
            <a:picLocks noChangeAspect="1"/>
          </p:cNvPicPr>
          <p:nvPr/>
        </p:nvPicPr>
        <p:blipFill>
          <a:blip r:embed="rId11"/>
          <a:stretch>
            <a:fillRect/>
          </a:stretch>
        </p:blipFill>
        <p:spPr>
          <a:xfrm>
            <a:off x="1559111" y="2501495"/>
            <a:ext cx="1191757" cy="1005423"/>
          </a:xfrm>
          <a:prstGeom prst="rect">
            <a:avLst/>
          </a:prstGeom>
        </p:spPr>
      </p:pic>
      <p:pic>
        <p:nvPicPr>
          <p:cNvPr id="11" name="Picture 10">
            <a:extLst>
              <a:ext uri="{FF2B5EF4-FFF2-40B4-BE49-F238E27FC236}">
                <a16:creationId xmlns:a16="http://schemas.microsoft.com/office/drawing/2014/main" id="{A8B985B7-1BDA-9A9F-24E3-A763664218C4}"/>
              </a:ext>
            </a:extLst>
          </p:cNvPr>
          <p:cNvPicPr>
            <a:picLocks noChangeAspect="1"/>
          </p:cNvPicPr>
          <p:nvPr/>
        </p:nvPicPr>
        <p:blipFill>
          <a:blip r:embed="rId12"/>
          <a:stretch>
            <a:fillRect/>
          </a:stretch>
        </p:blipFill>
        <p:spPr>
          <a:xfrm>
            <a:off x="4013161" y="2492619"/>
            <a:ext cx="1307888" cy="1023629"/>
          </a:xfrm>
          <a:prstGeom prst="rect">
            <a:avLst/>
          </a:prstGeom>
        </p:spPr>
      </p:pic>
      <p:pic>
        <p:nvPicPr>
          <p:cNvPr id="15" name="Picture 14">
            <a:extLst>
              <a:ext uri="{FF2B5EF4-FFF2-40B4-BE49-F238E27FC236}">
                <a16:creationId xmlns:a16="http://schemas.microsoft.com/office/drawing/2014/main" id="{C54C4ECA-805F-3F00-90D8-FAD77808C3CD}"/>
              </a:ext>
            </a:extLst>
          </p:cNvPr>
          <p:cNvPicPr>
            <a:picLocks noChangeAspect="1"/>
          </p:cNvPicPr>
          <p:nvPr/>
        </p:nvPicPr>
        <p:blipFill>
          <a:blip r:embed="rId13"/>
          <a:stretch>
            <a:fillRect/>
          </a:stretch>
        </p:blipFill>
        <p:spPr>
          <a:xfrm>
            <a:off x="5275452" y="2488181"/>
            <a:ext cx="1431823" cy="1041833"/>
          </a:xfrm>
          <a:prstGeom prst="rect">
            <a:avLst/>
          </a:prstGeom>
        </p:spPr>
      </p:pic>
      <p:cxnSp>
        <p:nvCxnSpPr>
          <p:cNvPr id="56" name="Straight Connector 55">
            <a:extLst>
              <a:ext uri="{FF2B5EF4-FFF2-40B4-BE49-F238E27FC236}">
                <a16:creationId xmlns:a16="http://schemas.microsoft.com/office/drawing/2014/main" id="{7135B319-8405-D191-52B0-01EC5B8CB56D}"/>
              </a:ext>
            </a:extLst>
          </p:cNvPr>
          <p:cNvCxnSpPr/>
          <p:nvPr/>
        </p:nvCxnSpPr>
        <p:spPr bwMode="auto">
          <a:xfrm>
            <a:off x="0" y="4371654"/>
            <a:ext cx="9144000" cy="0"/>
          </a:xfrm>
          <a:prstGeom prst="line">
            <a:avLst/>
          </a:prstGeom>
          <a:ln>
            <a:solidFill>
              <a:srgbClr val="C33D57"/>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375D9697-F725-5EDF-0D7D-CDE67ECB53D6}"/>
              </a:ext>
            </a:extLst>
          </p:cNvPr>
          <p:cNvCxnSpPr/>
          <p:nvPr/>
        </p:nvCxnSpPr>
        <p:spPr bwMode="auto">
          <a:xfrm>
            <a:off x="0" y="4615391"/>
            <a:ext cx="9144000" cy="0"/>
          </a:xfrm>
          <a:prstGeom prst="line">
            <a:avLst/>
          </a:prstGeom>
          <a:ln>
            <a:solidFill>
              <a:srgbClr val="C33D57"/>
            </a:solidFill>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21517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7B427-B124-175C-CE18-98BE215CB5A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FECF8C3-D38C-8275-BA11-F574D3A92F8D}"/>
              </a:ext>
            </a:extLst>
          </p:cNvPr>
          <p:cNvSpPr>
            <a:spLocks noGrp="1"/>
          </p:cNvSpPr>
          <p:nvPr>
            <p:ph type="ctrTitle"/>
          </p:nvPr>
        </p:nvSpPr>
        <p:spPr>
          <a:xfrm>
            <a:off x="500289" y="186464"/>
            <a:ext cx="8064500" cy="323001"/>
          </a:xfrm>
        </p:spPr>
        <p:txBody>
          <a:bodyPr/>
          <a:lstStyle/>
          <a:p>
            <a:pPr marL="0" marR="0">
              <a:lnSpc>
                <a:spcPct val="107000"/>
              </a:lnSpc>
              <a:spcBef>
                <a:spcPts val="0"/>
              </a:spcBef>
              <a:spcAft>
                <a:spcPts val="800"/>
              </a:spcAft>
            </a:pPr>
            <a:r>
              <a:rPr lang="en-US" sz="1600" kern="100" dirty="0">
                <a:latin typeface="Calibri" panose="020F0502020204030204" pitchFamily="34" charset="0"/>
                <a:ea typeface="Calibri" panose="020F0502020204030204" pitchFamily="34" charset="0"/>
                <a:cs typeface="Times New Roman" panose="02020603050405020304" pitchFamily="18" charset="0"/>
              </a:rPr>
              <a:t>Screenshot evidence alert of Wazuh</a:t>
            </a:r>
          </a:p>
        </p:txBody>
      </p:sp>
      <p:cxnSp>
        <p:nvCxnSpPr>
          <p:cNvPr id="33" name="Straight Connector 32">
            <a:extLst>
              <a:ext uri="{FF2B5EF4-FFF2-40B4-BE49-F238E27FC236}">
                <a16:creationId xmlns:a16="http://schemas.microsoft.com/office/drawing/2014/main" id="{C1A2115D-B5A3-5A22-C3D6-C9197AAC4A32}"/>
              </a:ext>
            </a:extLst>
          </p:cNvPr>
          <p:cNvCxnSpPr/>
          <p:nvPr/>
        </p:nvCxnSpPr>
        <p:spPr bwMode="auto">
          <a:xfrm>
            <a:off x="0" y="4651957"/>
            <a:ext cx="9144000" cy="0"/>
          </a:xfrm>
          <a:prstGeom prst="line">
            <a:avLst/>
          </a:prstGeom>
          <a:ln>
            <a:solidFill>
              <a:srgbClr val="C33D57"/>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D3C3C22D-D622-C94E-2705-CC6B0AEFECA4}"/>
              </a:ext>
            </a:extLst>
          </p:cNvPr>
          <p:cNvCxnSpPr/>
          <p:nvPr/>
        </p:nvCxnSpPr>
        <p:spPr bwMode="auto">
          <a:xfrm>
            <a:off x="484484" y="493130"/>
            <a:ext cx="8406423" cy="0"/>
          </a:xfrm>
          <a:prstGeom prst="line">
            <a:avLst/>
          </a:prstGeom>
          <a:solidFill>
            <a:schemeClr val="bg1"/>
          </a:solidFill>
          <a:ln w="190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a:extLst>
              <a:ext uri="{FF2B5EF4-FFF2-40B4-BE49-F238E27FC236}">
                <a16:creationId xmlns:a16="http://schemas.microsoft.com/office/drawing/2014/main" id="{FDF53F6A-084B-D51E-3523-41701C88C574}"/>
              </a:ext>
            </a:extLst>
          </p:cNvPr>
          <p:cNvSpPr txBox="1"/>
          <p:nvPr/>
        </p:nvSpPr>
        <p:spPr>
          <a:xfrm>
            <a:off x="421262" y="509465"/>
            <a:ext cx="6713828" cy="461665"/>
          </a:xfrm>
          <a:prstGeom prst="rect">
            <a:avLst/>
          </a:prstGeom>
          <a:noFill/>
        </p:spPr>
        <p:txBody>
          <a:bodyPr wrap="square">
            <a:spAutoFit/>
          </a:bodyPr>
          <a:lstStyle/>
          <a:p>
            <a:r>
              <a:rPr lang="en-US" sz="1200" dirty="0"/>
              <a:t>•  Wazuh SIEM</a:t>
            </a:r>
            <a:r>
              <a:rPr lang="en-NG" sz="1200" dirty="0"/>
              <a:t>.</a:t>
            </a:r>
          </a:p>
          <a:p>
            <a:pPr lvl="0"/>
            <a:endParaRPr lang="en-NG" sz="1200" dirty="0"/>
          </a:p>
        </p:txBody>
      </p:sp>
      <p:pic>
        <p:nvPicPr>
          <p:cNvPr id="4" name="Picture 3">
            <a:extLst>
              <a:ext uri="{FF2B5EF4-FFF2-40B4-BE49-F238E27FC236}">
                <a16:creationId xmlns:a16="http://schemas.microsoft.com/office/drawing/2014/main" id="{F4C7DF48-767B-0908-6B98-4E7556AF0D13}"/>
              </a:ext>
            </a:extLst>
          </p:cNvPr>
          <p:cNvPicPr>
            <a:picLocks noChangeAspect="1"/>
          </p:cNvPicPr>
          <p:nvPr/>
        </p:nvPicPr>
        <p:blipFill>
          <a:blip r:embed="rId3"/>
          <a:stretch>
            <a:fillRect/>
          </a:stretch>
        </p:blipFill>
        <p:spPr>
          <a:xfrm>
            <a:off x="533188" y="882243"/>
            <a:ext cx="8189550" cy="2338938"/>
          </a:xfrm>
          <a:prstGeom prst="rect">
            <a:avLst/>
          </a:prstGeom>
        </p:spPr>
      </p:pic>
      <p:sp>
        <p:nvSpPr>
          <p:cNvPr id="10" name="TextBox 9">
            <a:extLst>
              <a:ext uri="{FF2B5EF4-FFF2-40B4-BE49-F238E27FC236}">
                <a16:creationId xmlns:a16="http://schemas.microsoft.com/office/drawing/2014/main" id="{FD2D7A59-E2EB-B3ED-52AE-C2CD6D14B9B3}"/>
              </a:ext>
            </a:extLst>
          </p:cNvPr>
          <p:cNvSpPr txBox="1"/>
          <p:nvPr/>
        </p:nvSpPr>
        <p:spPr>
          <a:xfrm>
            <a:off x="295804" y="3387173"/>
            <a:ext cx="8783781" cy="1015663"/>
          </a:xfrm>
          <a:prstGeom prst="rect">
            <a:avLst/>
          </a:prstGeom>
          <a:noFill/>
        </p:spPr>
        <p:txBody>
          <a:bodyPr wrap="square">
            <a:spAutoFit/>
          </a:bodyPr>
          <a:lstStyle/>
          <a:p>
            <a:r>
              <a:rPr lang="en-US" sz="1000" dirty="0"/>
              <a:t>The attached Wazuh SIEM screenshot confirms detection of a security event originating from IP 192.168.40.40—the Kali Linux attacker—targeting the Ubuntu server on July 18, 2025, at 16:32:55 via unauthorized SSH login attempts. This aligns with common SSH brute-force attack patterns described in security research and simulated attack scenarios using Hydra against SSH services. </a:t>
            </a:r>
            <a:r>
              <a:rPr lang="en-US" sz="1000" dirty="0" err="1"/>
              <a:t>Wazuh’s</a:t>
            </a:r>
            <a:r>
              <a:rPr lang="en-US" sz="1000" dirty="0"/>
              <a:t> real-time alerting effectively flagged repeated authentication failures, demonstrating its capability to monitor, detect, and log such intrusions promptly. These capabilities are critical for timely incident response, helping SOC teams identify and mitigate threats early, thereby maintaining system integrity and security across the network. This evidences </a:t>
            </a:r>
            <a:r>
              <a:rPr lang="en-US" sz="1000" dirty="0" err="1"/>
              <a:t>Wazuh’s</a:t>
            </a:r>
            <a:r>
              <a:rPr lang="en-US" sz="1000" dirty="0"/>
              <a:t> role as a robust SIEM solution in detecting and preventing brute-force attacks in diverse IT environments</a:t>
            </a:r>
            <a:endParaRPr lang="en-NG" sz="1000" dirty="0"/>
          </a:p>
        </p:txBody>
      </p:sp>
    </p:spTree>
    <p:extLst>
      <p:ext uri="{BB962C8B-B14F-4D97-AF65-F5344CB8AC3E}">
        <p14:creationId xmlns:p14="http://schemas.microsoft.com/office/powerpoint/2010/main" val="1431148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FA696-DB73-1DE6-6820-2040CFF2A66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59409A1-ED76-8A6B-E897-88FD88DAB186}"/>
              </a:ext>
            </a:extLst>
          </p:cNvPr>
          <p:cNvSpPr>
            <a:spLocks noGrp="1"/>
          </p:cNvSpPr>
          <p:nvPr>
            <p:ph type="ctrTitle"/>
          </p:nvPr>
        </p:nvSpPr>
        <p:spPr>
          <a:xfrm>
            <a:off x="500289" y="186464"/>
            <a:ext cx="8064500" cy="323001"/>
          </a:xfrm>
        </p:spPr>
        <p:txBody>
          <a:bodyPr/>
          <a:lstStyle/>
          <a:p>
            <a:pPr marL="0" marR="0">
              <a:lnSpc>
                <a:spcPct val="107000"/>
              </a:lnSpc>
              <a:spcBef>
                <a:spcPts val="0"/>
              </a:spcBef>
              <a:spcAft>
                <a:spcPts val="800"/>
              </a:spcAft>
            </a:pPr>
            <a:r>
              <a:rPr lang="en-US" sz="1600" kern="100" dirty="0">
                <a:latin typeface="Calibri" panose="020F0502020204030204" pitchFamily="34" charset="0"/>
                <a:ea typeface="Calibri" panose="020F0502020204030204" pitchFamily="34" charset="0"/>
                <a:cs typeface="Times New Roman" panose="02020603050405020304" pitchFamily="18" charset="0"/>
              </a:rPr>
              <a:t>Timeline of detected events</a:t>
            </a:r>
          </a:p>
        </p:txBody>
      </p:sp>
      <p:cxnSp>
        <p:nvCxnSpPr>
          <p:cNvPr id="33" name="Straight Connector 32">
            <a:extLst>
              <a:ext uri="{FF2B5EF4-FFF2-40B4-BE49-F238E27FC236}">
                <a16:creationId xmlns:a16="http://schemas.microsoft.com/office/drawing/2014/main" id="{F75A62C2-2D4C-590C-63B0-AA4B618A2F51}"/>
              </a:ext>
            </a:extLst>
          </p:cNvPr>
          <p:cNvCxnSpPr/>
          <p:nvPr/>
        </p:nvCxnSpPr>
        <p:spPr bwMode="auto">
          <a:xfrm>
            <a:off x="0" y="4651957"/>
            <a:ext cx="9144000" cy="0"/>
          </a:xfrm>
          <a:prstGeom prst="line">
            <a:avLst/>
          </a:prstGeom>
          <a:ln>
            <a:solidFill>
              <a:srgbClr val="C33D57"/>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25DBFCCD-0C44-7087-B041-0C16A0BF94A7}"/>
              </a:ext>
            </a:extLst>
          </p:cNvPr>
          <p:cNvCxnSpPr/>
          <p:nvPr/>
        </p:nvCxnSpPr>
        <p:spPr bwMode="auto">
          <a:xfrm>
            <a:off x="484484" y="493130"/>
            <a:ext cx="8406423" cy="0"/>
          </a:xfrm>
          <a:prstGeom prst="line">
            <a:avLst/>
          </a:prstGeom>
          <a:solidFill>
            <a:schemeClr val="bg1"/>
          </a:solidFill>
          <a:ln w="190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a:extLst>
              <a:ext uri="{FF2B5EF4-FFF2-40B4-BE49-F238E27FC236}">
                <a16:creationId xmlns:a16="http://schemas.microsoft.com/office/drawing/2014/main" id="{773B1E3F-D2DC-8A2C-F8AF-14514B1B926D}"/>
              </a:ext>
            </a:extLst>
          </p:cNvPr>
          <p:cNvSpPr txBox="1"/>
          <p:nvPr/>
        </p:nvSpPr>
        <p:spPr>
          <a:xfrm>
            <a:off x="421262" y="509465"/>
            <a:ext cx="6713828" cy="461665"/>
          </a:xfrm>
          <a:prstGeom prst="rect">
            <a:avLst/>
          </a:prstGeom>
          <a:noFill/>
        </p:spPr>
        <p:txBody>
          <a:bodyPr wrap="square">
            <a:spAutoFit/>
          </a:bodyPr>
          <a:lstStyle/>
          <a:p>
            <a:r>
              <a:rPr lang="en-US" sz="1200" dirty="0"/>
              <a:t>•  Time of attack</a:t>
            </a:r>
            <a:r>
              <a:rPr lang="en-NG" sz="1200" dirty="0"/>
              <a:t>.</a:t>
            </a:r>
          </a:p>
          <a:p>
            <a:pPr lvl="0"/>
            <a:endParaRPr lang="en-NG" sz="1200" dirty="0"/>
          </a:p>
        </p:txBody>
      </p:sp>
      <p:pic>
        <p:nvPicPr>
          <p:cNvPr id="3" name="Picture 2">
            <a:extLst>
              <a:ext uri="{FF2B5EF4-FFF2-40B4-BE49-F238E27FC236}">
                <a16:creationId xmlns:a16="http://schemas.microsoft.com/office/drawing/2014/main" id="{0404A322-EE64-C940-003C-2B49F481A9EE}"/>
              </a:ext>
            </a:extLst>
          </p:cNvPr>
          <p:cNvPicPr>
            <a:picLocks noChangeAspect="1"/>
          </p:cNvPicPr>
          <p:nvPr/>
        </p:nvPicPr>
        <p:blipFill>
          <a:blip r:embed="rId3"/>
          <a:stretch>
            <a:fillRect/>
          </a:stretch>
        </p:blipFill>
        <p:spPr>
          <a:xfrm>
            <a:off x="605969" y="971129"/>
            <a:ext cx="7679049" cy="2256979"/>
          </a:xfrm>
          <a:prstGeom prst="rect">
            <a:avLst/>
          </a:prstGeom>
        </p:spPr>
      </p:pic>
      <p:sp>
        <p:nvSpPr>
          <p:cNvPr id="8" name="TextBox 7">
            <a:extLst>
              <a:ext uri="{FF2B5EF4-FFF2-40B4-BE49-F238E27FC236}">
                <a16:creationId xmlns:a16="http://schemas.microsoft.com/office/drawing/2014/main" id="{8534B81C-FAEC-339F-F5EA-1EDBFDB46A9C}"/>
              </a:ext>
            </a:extLst>
          </p:cNvPr>
          <p:cNvSpPr txBox="1"/>
          <p:nvPr/>
        </p:nvSpPr>
        <p:spPr>
          <a:xfrm>
            <a:off x="564572" y="3379922"/>
            <a:ext cx="7796646" cy="769441"/>
          </a:xfrm>
          <a:prstGeom prst="rect">
            <a:avLst/>
          </a:prstGeom>
          <a:noFill/>
        </p:spPr>
        <p:txBody>
          <a:bodyPr wrap="square">
            <a:spAutoFit/>
          </a:bodyPr>
          <a:lstStyle/>
          <a:p>
            <a:r>
              <a:rPr lang="en-US" sz="1100" dirty="0"/>
              <a:t>The timeline indicates that unauthorized SSH login attempts from 192.168.40.40 against the Ubuntu server occurred consistently, starting at 16:32:55 and ending at 17:32:56 on July 18, 2025. Wazuh SIEM’s real-time monitoring captured these events, demonstrating effective alerting and logging capabilities. This evidence highlights risk from SSH brute-force attacks and the importance of continuous SIEM monitoring within </a:t>
            </a:r>
            <a:r>
              <a:rPr lang="en-US" sz="1100" dirty="0" err="1"/>
              <a:t>SoluTech’s</a:t>
            </a:r>
            <a:r>
              <a:rPr lang="en-US" sz="1100" dirty="0"/>
              <a:t> network environment.</a:t>
            </a:r>
            <a:endParaRPr lang="en-NG" sz="1100" dirty="0"/>
          </a:p>
        </p:txBody>
      </p:sp>
    </p:spTree>
    <p:extLst>
      <p:ext uri="{BB962C8B-B14F-4D97-AF65-F5344CB8AC3E}">
        <p14:creationId xmlns:p14="http://schemas.microsoft.com/office/powerpoint/2010/main" val="1565818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E9051-A6C0-ED0C-91F8-D37A07E8EFC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B2D3CBE-B1DB-3B3F-473A-E9559CA2E8EA}"/>
              </a:ext>
            </a:extLst>
          </p:cNvPr>
          <p:cNvSpPr>
            <a:spLocks noGrp="1"/>
          </p:cNvSpPr>
          <p:nvPr>
            <p:ph type="ctrTitle"/>
          </p:nvPr>
        </p:nvSpPr>
        <p:spPr>
          <a:xfrm>
            <a:off x="500289" y="186464"/>
            <a:ext cx="8064500" cy="323001"/>
          </a:xfrm>
        </p:spPr>
        <p:txBody>
          <a:bodyPr/>
          <a:lstStyle/>
          <a:p>
            <a:pPr marL="0" marR="0">
              <a:lnSpc>
                <a:spcPct val="107000"/>
              </a:lnSpc>
              <a:spcBef>
                <a:spcPts val="0"/>
              </a:spcBef>
              <a:spcAft>
                <a:spcPts val="800"/>
              </a:spcAft>
            </a:pPr>
            <a:r>
              <a:rPr lang="en-US" sz="1600" kern="100" dirty="0">
                <a:latin typeface="Calibri" panose="020F0502020204030204" pitchFamily="34" charset="0"/>
                <a:ea typeface="Calibri" panose="020F0502020204030204" pitchFamily="34" charset="0"/>
                <a:cs typeface="Times New Roman" panose="02020603050405020304" pitchFamily="18" charset="0"/>
              </a:rPr>
              <a:t>Source of attacks (IP, methods used)</a:t>
            </a:r>
          </a:p>
        </p:txBody>
      </p:sp>
      <p:cxnSp>
        <p:nvCxnSpPr>
          <p:cNvPr id="33" name="Straight Connector 32">
            <a:extLst>
              <a:ext uri="{FF2B5EF4-FFF2-40B4-BE49-F238E27FC236}">
                <a16:creationId xmlns:a16="http://schemas.microsoft.com/office/drawing/2014/main" id="{BD04D0BD-83B9-484E-A980-07348B3C02BE}"/>
              </a:ext>
            </a:extLst>
          </p:cNvPr>
          <p:cNvCxnSpPr/>
          <p:nvPr/>
        </p:nvCxnSpPr>
        <p:spPr bwMode="auto">
          <a:xfrm>
            <a:off x="0" y="4651957"/>
            <a:ext cx="9144000" cy="0"/>
          </a:xfrm>
          <a:prstGeom prst="line">
            <a:avLst/>
          </a:prstGeom>
          <a:ln>
            <a:solidFill>
              <a:srgbClr val="C33D57"/>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845A45A7-D8DF-5E6D-1CC9-942DC9017D00}"/>
              </a:ext>
            </a:extLst>
          </p:cNvPr>
          <p:cNvCxnSpPr/>
          <p:nvPr/>
        </p:nvCxnSpPr>
        <p:spPr bwMode="auto">
          <a:xfrm>
            <a:off x="484484" y="493130"/>
            <a:ext cx="8406423" cy="0"/>
          </a:xfrm>
          <a:prstGeom prst="line">
            <a:avLst/>
          </a:prstGeom>
          <a:solidFill>
            <a:schemeClr val="bg1"/>
          </a:solidFill>
          <a:ln w="190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a:extLst>
              <a:ext uri="{FF2B5EF4-FFF2-40B4-BE49-F238E27FC236}">
                <a16:creationId xmlns:a16="http://schemas.microsoft.com/office/drawing/2014/main" id="{277D62AD-25E2-711D-EB50-3F1F61894F5C}"/>
              </a:ext>
            </a:extLst>
          </p:cNvPr>
          <p:cNvSpPr txBox="1"/>
          <p:nvPr/>
        </p:nvSpPr>
        <p:spPr>
          <a:xfrm>
            <a:off x="421262" y="509465"/>
            <a:ext cx="6713828" cy="461665"/>
          </a:xfrm>
          <a:prstGeom prst="rect">
            <a:avLst/>
          </a:prstGeom>
          <a:noFill/>
        </p:spPr>
        <p:txBody>
          <a:bodyPr wrap="square">
            <a:spAutoFit/>
          </a:bodyPr>
          <a:lstStyle/>
          <a:p>
            <a:pPr lvl="0"/>
            <a:r>
              <a:rPr lang="en-US" sz="1200" dirty="0"/>
              <a:t>•  </a:t>
            </a:r>
            <a:r>
              <a:rPr lang="en-NG" sz="1200" dirty="0"/>
              <a:t>IP Address Configuration: </a:t>
            </a:r>
          </a:p>
          <a:p>
            <a:pPr lvl="0"/>
            <a:endParaRPr lang="en-NG" sz="1200" dirty="0"/>
          </a:p>
        </p:txBody>
      </p:sp>
      <p:pic>
        <p:nvPicPr>
          <p:cNvPr id="2" name="Picture 1">
            <a:extLst>
              <a:ext uri="{FF2B5EF4-FFF2-40B4-BE49-F238E27FC236}">
                <a16:creationId xmlns:a16="http://schemas.microsoft.com/office/drawing/2014/main" id="{1C787BCB-1ECB-0C75-DAF4-8D81444C5B43}"/>
              </a:ext>
            </a:extLst>
          </p:cNvPr>
          <p:cNvPicPr>
            <a:picLocks noChangeAspect="1"/>
          </p:cNvPicPr>
          <p:nvPr/>
        </p:nvPicPr>
        <p:blipFill>
          <a:blip r:embed="rId3"/>
          <a:stretch>
            <a:fillRect/>
          </a:stretch>
        </p:blipFill>
        <p:spPr>
          <a:xfrm>
            <a:off x="572844" y="953962"/>
            <a:ext cx="7919390" cy="1780186"/>
          </a:xfrm>
          <a:prstGeom prst="rect">
            <a:avLst/>
          </a:prstGeom>
        </p:spPr>
      </p:pic>
      <p:sp>
        <p:nvSpPr>
          <p:cNvPr id="5" name="TextBox 4">
            <a:extLst>
              <a:ext uri="{FF2B5EF4-FFF2-40B4-BE49-F238E27FC236}">
                <a16:creationId xmlns:a16="http://schemas.microsoft.com/office/drawing/2014/main" id="{2C884292-834D-6F5E-A438-E118AEF3189A}"/>
              </a:ext>
            </a:extLst>
          </p:cNvPr>
          <p:cNvSpPr txBox="1"/>
          <p:nvPr/>
        </p:nvSpPr>
        <p:spPr>
          <a:xfrm>
            <a:off x="572844" y="2888939"/>
            <a:ext cx="8481101" cy="1384995"/>
          </a:xfrm>
          <a:prstGeom prst="rect">
            <a:avLst/>
          </a:prstGeom>
          <a:noFill/>
        </p:spPr>
        <p:txBody>
          <a:bodyPr wrap="square">
            <a:spAutoFit/>
          </a:bodyPr>
          <a:lstStyle/>
          <a:p>
            <a:r>
              <a:rPr lang="en-US" sz="1200" dirty="0"/>
              <a:t>The source of the attack has been identified as the Kali Attacker device with IP address 192.168.30.12, operating within the LAN. The targeted system is the Ubuntu Server located in the DMZ with IP address 192.168.40.40. The attack method involved using penetration testing tools such as Hydra or Nmap to perform brute-force login attempts and network scanning on services like SSH or FTP running on the Ubuntu server. Specifically, Hydra is commonly used to automate brute-force attacks by trying multiple username and password combinations to gain unauthorized access. This form of attack tests the resilience of the server against unauthorized access and is frequently employed in authorized penetration testing to identify vulnerabilities and reinforce security measures.</a:t>
            </a:r>
            <a:endParaRPr lang="en-NG" sz="1200" dirty="0"/>
          </a:p>
        </p:txBody>
      </p:sp>
    </p:spTree>
    <p:extLst>
      <p:ext uri="{BB962C8B-B14F-4D97-AF65-F5344CB8AC3E}">
        <p14:creationId xmlns:p14="http://schemas.microsoft.com/office/powerpoint/2010/main" val="3673933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D561A-8A4A-9CB0-2FD0-3C9A5F92152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1E25AB9-D842-F2D3-22DD-06AC5A820C1D}"/>
              </a:ext>
            </a:extLst>
          </p:cNvPr>
          <p:cNvSpPr>
            <a:spLocks noGrp="1"/>
          </p:cNvSpPr>
          <p:nvPr>
            <p:ph type="ctrTitle"/>
          </p:nvPr>
        </p:nvSpPr>
        <p:spPr>
          <a:xfrm>
            <a:off x="500289" y="186464"/>
            <a:ext cx="8064500" cy="323001"/>
          </a:xfrm>
        </p:spPr>
        <p:txBody>
          <a:bodyPr/>
          <a:lstStyle/>
          <a:p>
            <a:pPr marL="0" marR="0">
              <a:lnSpc>
                <a:spcPct val="107000"/>
              </a:lnSpc>
              <a:spcBef>
                <a:spcPts val="0"/>
              </a:spcBef>
              <a:spcAft>
                <a:spcPts val="800"/>
              </a:spcAft>
            </a:pPr>
            <a:r>
              <a:rPr lang="en-US" sz="1600" kern="100" dirty="0">
                <a:latin typeface="Calibri" panose="020F0502020204030204" pitchFamily="34" charset="0"/>
                <a:ea typeface="Calibri" panose="020F0502020204030204" pitchFamily="34" charset="0"/>
                <a:cs typeface="Times New Roman" panose="02020603050405020304" pitchFamily="18" charset="0"/>
              </a:rPr>
              <a:t>Recommendation of detecting or blocking attacks</a:t>
            </a:r>
          </a:p>
        </p:txBody>
      </p:sp>
      <p:cxnSp>
        <p:nvCxnSpPr>
          <p:cNvPr id="33" name="Straight Connector 32">
            <a:extLst>
              <a:ext uri="{FF2B5EF4-FFF2-40B4-BE49-F238E27FC236}">
                <a16:creationId xmlns:a16="http://schemas.microsoft.com/office/drawing/2014/main" id="{2D38427C-8213-A74F-241B-4EBDFB6407B2}"/>
              </a:ext>
            </a:extLst>
          </p:cNvPr>
          <p:cNvCxnSpPr/>
          <p:nvPr/>
        </p:nvCxnSpPr>
        <p:spPr bwMode="auto">
          <a:xfrm>
            <a:off x="0" y="4651957"/>
            <a:ext cx="9144000" cy="0"/>
          </a:xfrm>
          <a:prstGeom prst="line">
            <a:avLst/>
          </a:prstGeom>
          <a:ln>
            <a:solidFill>
              <a:srgbClr val="C33D57"/>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70684FA9-9FB7-0FF6-6CA0-5E283F1CED87}"/>
              </a:ext>
            </a:extLst>
          </p:cNvPr>
          <p:cNvCxnSpPr/>
          <p:nvPr/>
        </p:nvCxnSpPr>
        <p:spPr bwMode="auto">
          <a:xfrm>
            <a:off x="484484" y="493130"/>
            <a:ext cx="8406423" cy="0"/>
          </a:xfrm>
          <a:prstGeom prst="line">
            <a:avLst/>
          </a:prstGeom>
          <a:solidFill>
            <a:schemeClr val="bg1"/>
          </a:solidFill>
          <a:ln w="190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a:extLst>
              <a:ext uri="{FF2B5EF4-FFF2-40B4-BE49-F238E27FC236}">
                <a16:creationId xmlns:a16="http://schemas.microsoft.com/office/drawing/2014/main" id="{55ECF953-077D-1473-01F5-E37FE93AA23A}"/>
              </a:ext>
            </a:extLst>
          </p:cNvPr>
          <p:cNvSpPr txBox="1"/>
          <p:nvPr/>
        </p:nvSpPr>
        <p:spPr>
          <a:xfrm>
            <a:off x="421262" y="509465"/>
            <a:ext cx="6713828" cy="461665"/>
          </a:xfrm>
          <a:prstGeom prst="rect">
            <a:avLst/>
          </a:prstGeom>
          <a:noFill/>
        </p:spPr>
        <p:txBody>
          <a:bodyPr wrap="square">
            <a:spAutoFit/>
          </a:bodyPr>
          <a:lstStyle/>
          <a:p>
            <a:pPr lvl="0"/>
            <a:r>
              <a:rPr lang="en-US" sz="1200" dirty="0"/>
              <a:t>•  Blocking the Kali Linux IP 192.168.30.12</a:t>
            </a:r>
            <a:endParaRPr lang="en-NG" sz="1200" dirty="0"/>
          </a:p>
          <a:p>
            <a:pPr lvl="0"/>
            <a:endParaRPr lang="en-NG" sz="1200" dirty="0"/>
          </a:p>
        </p:txBody>
      </p:sp>
      <p:sp>
        <p:nvSpPr>
          <p:cNvPr id="3" name="TextBox 2">
            <a:extLst>
              <a:ext uri="{FF2B5EF4-FFF2-40B4-BE49-F238E27FC236}">
                <a16:creationId xmlns:a16="http://schemas.microsoft.com/office/drawing/2014/main" id="{DC16559A-7524-8219-8363-1B26907DCD47}"/>
              </a:ext>
            </a:extLst>
          </p:cNvPr>
          <p:cNvSpPr txBox="1"/>
          <p:nvPr/>
        </p:nvSpPr>
        <p:spPr>
          <a:xfrm>
            <a:off x="266487" y="3357755"/>
            <a:ext cx="8842416" cy="1015663"/>
          </a:xfrm>
          <a:prstGeom prst="rect">
            <a:avLst/>
          </a:prstGeom>
          <a:noFill/>
        </p:spPr>
        <p:txBody>
          <a:bodyPr wrap="square">
            <a:spAutoFit/>
          </a:bodyPr>
          <a:lstStyle/>
          <a:p>
            <a:r>
              <a:rPr lang="en-US" sz="1000" dirty="0"/>
              <a:t>The IP address 192.168.30.12, identified as the Kali Linux attacker, was successfully blocked using the pfSense firewall to prevent further malicious activity. This was achieved by creating a firewall rule on the LAN interface configured to:</a:t>
            </a:r>
          </a:p>
          <a:p>
            <a:r>
              <a:rPr lang="en-US" sz="1000" dirty="0"/>
              <a:t>Action: Block; Interface: LAN; Source IP: 192.168.30.12 (single host); Protocol: Any; Destination: Any</a:t>
            </a:r>
          </a:p>
          <a:p>
            <a:r>
              <a:rPr lang="en-US" sz="1000" dirty="0"/>
              <a:t>Additionally, tools like pfBlockerNG can automate IP blocklist management, offering enhanced protection by continuously updating blacklists. Blocking this IP effectively isolates the attacker from internal network resources, strengthening network security and preserving system integrity. Continuous monitoring and rule updates are recommended to ensure ongoing defense against similar threats.</a:t>
            </a:r>
            <a:endParaRPr lang="en-NG" sz="1000" dirty="0"/>
          </a:p>
        </p:txBody>
      </p:sp>
      <p:pic>
        <p:nvPicPr>
          <p:cNvPr id="5" name="Picture 4">
            <a:extLst>
              <a:ext uri="{FF2B5EF4-FFF2-40B4-BE49-F238E27FC236}">
                <a16:creationId xmlns:a16="http://schemas.microsoft.com/office/drawing/2014/main" id="{BE158F23-05FC-593B-89CE-A42A26655DD3}"/>
              </a:ext>
            </a:extLst>
          </p:cNvPr>
          <p:cNvPicPr>
            <a:picLocks noChangeAspect="1"/>
          </p:cNvPicPr>
          <p:nvPr/>
        </p:nvPicPr>
        <p:blipFill>
          <a:blip r:embed="rId3"/>
          <a:stretch>
            <a:fillRect/>
          </a:stretch>
        </p:blipFill>
        <p:spPr>
          <a:xfrm>
            <a:off x="327497" y="1030030"/>
            <a:ext cx="8563410" cy="2285303"/>
          </a:xfrm>
          <a:prstGeom prst="rect">
            <a:avLst/>
          </a:prstGeom>
        </p:spPr>
      </p:pic>
    </p:spTree>
    <p:extLst>
      <p:ext uri="{BB962C8B-B14F-4D97-AF65-F5344CB8AC3E}">
        <p14:creationId xmlns:p14="http://schemas.microsoft.com/office/powerpoint/2010/main" val="730551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6BC7F-2CF0-7401-6B00-24E14DD5570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2780832-71C8-611E-2181-3218EE4EBEA0}"/>
              </a:ext>
            </a:extLst>
          </p:cNvPr>
          <p:cNvSpPr>
            <a:spLocks noGrp="1"/>
          </p:cNvSpPr>
          <p:nvPr>
            <p:ph type="ctrTitle"/>
          </p:nvPr>
        </p:nvSpPr>
        <p:spPr>
          <a:xfrm>
            <a:off x="500289" y="186464"/>
            <a:ext cx="8064500" cy="323001"/>
          </a:xfrm>
        </p:spPr>
        <p:txBody>
          <a:bodyPr/>
          <a:lstStyle/>
          <a:p>
            <a:pPr marL="0" marR="0">
              <a:lnSpc>
                <a:spcPct val="107000"/>
              </a:lnSpc>
              <a:spcBef>
                <a:spcPts val="0"/>
              </a:spcBef>
              <a:spcAft>
                <a:spcPts val="800"/>
              </a:spcAft>
            </a:pPr>
            <a:r>
              <a:rPr lang="en-US" sz="1600" kern="100" dirty="0">
                <a:latin typeface="Calibri" panose="020F0502020204030204" pitchFamily="34" charset="0"/>
                <a:ea typeface="Calibri" panose="020F0502020204030204" pitchFamily="34" charset="0"/>
                <a:cs typeface="Times New Roman" panose="02020603050405020304" pitchFamily="18" charset="0"/>
              </a:rPr>
              <a:t>Recommendation of detecting or blocking attacks</a:t>
            </a:r>
          </a:p>
        </p:txBody>
      </p:sp>
      <p:cxnSp>
        <p:nvCxnSpPr>
          <p:cNvPr id="33" name="Straight Connector 32">
            <a:extLst>
              <a:ext uri="{FF2B5EF4-FFF2-40B4-BE49-F238E27FC236}">
                <a16:creationId xmlns:a16="http://schemas.microsoft.com/office/drawing/2014/main" id="{2CA03C42-D194-814C-98C3-B06B4E82F7F3}"/>
              </a:ext>
            </a:extLst>
          </p:cNvPr>
          <p:cNvCxnSpPr/>
          <p:nvPr/>
        </p:nvCxnSpPr>
        <p:spPr bwMode="auto">
          <a:xfrm>
            <a:off x="0" y="4651957"/>
            <a:ext cx="9144000" cy="0"/>
          </a:xfrm>
          <a:prstGeom prst="line">
            <a:avLst/>
          </a:prstGeom>
          <a:ln>
            <a:solidFill>
              <a:srgbClr val="C33D57"/>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F664CD3B-46D0-C8BA-993F-300ADDA4E9C1}"/>
              </a:ext>
            </a:extLst>
          </p:cNvPr>
          <p:cNvCxnSpPr/>
          <p:nvPr/>
        </p:nvCxnSpPr>
        <p:spPr bwMode="auto">
          <a:xfrm>
            <a:off x="484484" y="493130"/>
            <a:ext cx="8406423" cy="0"/>
          </a:xfrm>
          <a:prstGeom prst="line">
            <a:avLst/>
          </a:prstGeom>
          <a:solidFill>
            <a:schemeClr val="bg1"/>
          </a:solidFill>
          <a:ln w="190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a:extLst>
              <a:ext uri="{FF2B5EF4-FFF2-40B4-BE49-F238E27FC236}">
                <a16:creationId xmlns:a16="http://schemas.microsoft.com/office/drawing/2014/main" id="{A61834F3-1485-4FD7-FD6B-51ADEA4794E4}"/>
              </a:ext>
            </a:extLst>
          </p:cNvPr>
          <p:cNvSpPr txBox="1"/>
          <p:nvPr/>
        </p:nvSpPr>
        <p:spPr>
          <a:xfrm>
            <a:off x="421262" y="509465"/>
            <a:ext cx="6713828" cy="461665"/>
          </a:xfrm>
          <a:prstGeom prst="rect">
            <a:avLst/>
          </a:prstGeom>
          <a:noFill/>
        </p:spPr>
        <p:txBody>
          <a:bodyPr wrap="square">
            <a:spAutoFit/>
          </a:bodyPr>
          <a:lstStyle/>
          <a:p>
            <a:pPr lvl="0"/>
            <a:r>
              <a:rPr lang="en-US" sz="1200" dirty="0"/>
              <a:t>•  Blocking the Kali Linux IP 192.168.30.12</a:t>
            </a:r>
            <a:endParaRPr lang="en-NG" sz="1200" dirty="0"/>
          </a:p>
          <a:p>
            <a:pPr lvl="0"/>
            <a:endParaRPr lang="en-NG" sz="1200" dirty="0"/>
          </a:p>
        </p:txBody>
      </p:sp>
      <p:pic>
        <p:nvPicPr>
          <p:cNvPr id="10" name="Picture 9">
            <a:extLst>
              <a:ext uri="{FF2B5EF4-FFF2-40B4-BE49-F238E27FC236}">
                <a16:creationId xmlns:a16="http://schemas.microsoft.com/office/drawing/2014/main" id="{6E01CDFC-1706-BA29-B798-77151073511E}"/>
              </a:ext>
            </a:extLst>
          </p:cNvPr>
          <p:cNvPicPr>
            <a:picLocks noChangeAspect="1"/>
          </p:cNvPicPr>
          <p:nvPr/>
        </p:nvPicPr>
        <p:blipFill>
          <a:blip r:embed="rId3"/>
          <a:stretch>
            <a:fillRect/>
          </a:stretch>
        </p:blipFill>
        <p:spPr>
          <a:xfrm>
            <a:off x="415711" y="971131"/>
            <a:ext cx="8312577" cy="1765142"/>
          </a:xfrm>
          <a:prstGeom prst="rect">
            <a:avLst/>
          </a:prstGeom>
        </p:spPr>
      </p:pic>
      <p:sp>
        <p:nvSpPr>
          <p:cNvPr id="12" name="TextBox 11">
            <a:extLst>
              <a:ext uri="{FF2B5EF4-FFF2-40B4-BE49-F238E27FC236}">
                <a16:creationId xmlns:a16="http://schemas.microsoft.com/office/drawing/2014/main" id="{111B77FA-068A-E378-7651-DE8D16E94B5D}"/>
              </a:ext>
            </a:extLst>
          </p:cNvPr>
          <p:cNvSpPr txBox="1"/>
          <p:nvPr/>
        </p:nvSpPr>
        <p:spPr>
          <a:xfrm>
            <a:off x="309695" y="2950800"/>
            <a:ext cx="8728289" cy="1107996"/>
          </a:xfrm>
          <a:prstGeom prst="rect">
            <a:avLst/>
          </a:prstGeom>
          <a:noFill/>
        </p:spPr>
        <p:txBody>
          <a:bodyPr wrap="square">
            <a:spAutoFit/>
          </a:bodyPr>
          <a:lstStyle/>
          <a:p>
            <a:r>
              <a:rPr lang="en-US" sz="1100" dirty="0"/>
              <a:t>A firewall rule was configured on the LAN interface to block all traffic from the IP address 192.168.30.12, effectively preventing any further malicious activity from the attacker within the internal network. Following this, a ping test was conducted from the Kali Linux machine targeting the Ubuntu server at 192.168.40.40. The ping requests did not receive any response, confirming that the firewall block is successfully isolating the attacker’s IP and preventing any communication with the Ubuntu server. This outcome verifies that the pfSense firewall rules are functioning properly in mitigating and containing the attack. Continuous monitoring and periodic reviews of firewall rules are recommended to maintain strong network security and enable rapid response to similar threats in the future.</a:t>
            </a:r>
            <a:endParaRPr lang="en-NG" sz="1100" dirty="0"/>
          </a:p>
        </p:txBody>
      </p:sp>
    </p:spTree>
    <p:extLst>
      <p:ext uri="{BB962C8B-B14F-4D97-AF65-F5344CB8AC3E}">
        <p14:creationId xmlns:p14="http://schemas.microsoft.com/office/powerpoint/2010/main" val="1737032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25AEA-721D-F79D-2017-69299CA8C8D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CB276BC-DF96-DAF9-19B5-BDB76F54C91C}"/>
              </a:ext>
            </a:extLst>
          </p:cNvPr>
          <p:cNvSpPr>
            <a:spLocks noGrp="1"/>
          </p:cNvSpPr>
          <p:nvPr>
            <p:ph type="ctrTitle"/>
          </p:nvPr>
        </p:nvSpPr>
        <p:spPr>
          <a:xfrm>
            <a:off x="500289" y="186464"/>
            <a:ext cx="8064500" cy="323001"/>
          </a:xfrm>
        </p:spPr>
        <p:txBody>
          <a:bodyPr/>
          <a:lstStyle/>
          <a:p>
            <a:pPr marL="0" marR="0">
              <a:lnSpc>
                <a:spcPct val="107000"/>
              </a:lnSpc>
              <a:spcBef>
                <a:spcPts val="0"/>
              </a:spcBef>
              <a:spcAft>
                <a:spcPts val="800"/>
              </a:spcAft>
            </a:pPr>
            <a:r>
              <a:rPr lang="en-US" sz="1600" kern="100" dirty="0">
                <a:latin typeface="Calibri" panose="020F0502020204030204" pitchFamily="34" charset="0"/>
                <a:ea typeface="Calibri" panose="020F0502020204030204" pitchFamily="34" charset="0"/>
                <a:cs typeface="Times New Roman" panose="02020603050405020304" pitchFamily="18" charset="0"/>
              </a:rPr>
              <a:t>Recommendation of detecting or blocking attacks</a:t>
            </a:r>
          </a:p>
        </p:txBody>
      </p:sp>
      <p:cxnSp>
        <p:nvCxnSpPr>
          <p:cNvPr id="33" name="Straight Connector 32">
            <a:extLst>
              <a:ext uri="{FF2B5EF4-FFF2-40B4-BE49-F238E27FC236}">
                <a16:creationId xmlns:a16="http://schemas.microsoft.com/office/drawing/2014/main" id="{09EFB0C1-0AC1-397D-CCA4-03F54730DD13}"/>
              </a:ext>
            </a:extLst>
          </p:cNvPr>
          <p:cNvCxnSpPr/>
          <p:nvPr/>
        </p:nvCxnSpPr>
        <p:spPr bwMode="auto">
          <a:xfrm>
            <a:off x="0" y="4651957"/>
            <a:ext cx="9144000" cy="0"/>
          </a:xfrm>
          <a:prstGeom prst="line">
            <a:avLst/>
          </a:prstGeom>
          <a:ln>
            <a:solidFill>
              <a:srgbClr val="C33D57"/>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9894E14E-94C8-ABE6-DF2A-41C283192C66}"/>
              </a:ext>
            </a:extLst>
          </p:cNvPr>
          <p:cNvCxnSpPr/>
          <p:nvPr/>
        </p:nvCxnSpPr>
        <p:spPr bwMode="auto">
          <a:xfrm>
            <a:off x="484484" y="493130"/>
            <a:ext cx="8406423" cy="0"/>
          </a:xfrm>
          <a:prstGeom prst="line">
            <a:avLst/>
          </a:prstGeom>
          <a:solidFill>
            <a:schemeClr val="bg1"/>
          </a:solidFill>
          <a:ln w="190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a:extLst>
              <a:ext uri="{FF2B5EF4-FFF2-40B4-BE49-F238E27FC236}">
                <a16:creationId xmlns:a16="http://schemas.microsoft.com/office/drawing/2014/main" id="{02F0CBA1-CC61-0832-7DCF-CC4E52C5EE60}"/>
              </a:ext>
            </a:extLst>
          </p:cNvPr>
          <p:cNvSpPr txBox="1"/>
          <p:nvPr/>
        </p:nvSpPr>
        <p:spPr>
          <a:xfrm>
            <a:off x="484483" y="585298"/>
            <a:ext cx="8406423" cy="461665"/>
          </a:xfrm>
          <a:prstGeom prst="rect">
            <a:avLst/>
          </a:prstGeom>
          <a:noFill/>
        </p:spPr>
        <p:txBody>
          <a:bodyPr wrap="square">
            <a:spAutoFit/>
          </a:bodyPr>
          <a:lstStyle/>
          <a:p>
            <a:pPr lvl="0"/>
            <a:r>
              <a:rPr lang="en-US" sz="1200" dirty="0"/>
              <a:t>As a SOC analyst, I recommend implementing a comprehensive security strategy centered on pfSense to enhance network defense, visibility, and incident response capabilities.</a:t>
            </a:r>
            <a:endParaRPr lang="en-NG" sz="1200" dirty="0"/>
          </a:p>
        </p:txBody>
      </p:sp>
      <p:sp>
        <p:nvSpPr>
          <p:cNvPr id="3" name="TextBox 2">
            <a:extLst>
              <a:ext uri="{FF2B5EF4-FFF2-40B4-BE49-F238E27FC236}">
                <a16:creationId xmlns:a16="http://schemas.microsoft.com/office/drawing/2014/main" id="{5A19B0AB-79B8-E8B5-3855-CC4E3DE2C3FE}"/>
              </a:ext>
            </a:extLst>
          </p:cNvPr>
          <p:cNvSpPr txBox="1"/>
          <p:nvPr/>
        </p:nvSpPr>
        <p:spPr>
          <a:xfrm>
            <a:off x="193750" y="1326049"/>
            <a:ext cx="8756499" cy="2492990"/>
          </a:xfrm>
          <a:prstGeom prst="rect">
            <a:avLst/>
          </a:prstGeom>
          <a:noFill/>
        </p:spPr>
        <p:txBody>
          <a:bodyPr wrap="square">
            <a:spAutoFit/>
          </a:bodyPr>
          <a:lstStyle/>
          <a:p>
            <a:pPr marL="171450" indent="-171450">
              <a:buFont typeface="Arial" panose="020B0604020202020204" pitchFamily="34" charset="0"/>
              <a:buChar char="•"/>
            </a:pPr>
            <a:r>
              <a:rPr lang="en-US" sz="1200" dirty="0"/>
              <a:t>Enable detailed logging for pfSense firewall rules and regularly analyze logs to detect suspicious activity early, aiding in threat detection and forensic investigations.</a:t>
            </a:r>
          </a:p>
          <a:p>
            <a:endParaRPr lang="en-US" sz="1200" dirty="0"/>
          </a:p>
          <a:p>
            <a:pPr marL="171450" indent="-171450">
              <a:buFont typeface="Arial" panose="020B0604020202020204" pitchFamily="34" charset="0"/>
              <a:buChar char="•"/>
            </a:pPr>
            <a:r>
              <a:rPr lang="en-US" sz="1200" dirty="0"/>
              <a:t>Configure real-time alerts through email or messaging platforms to ensure SOC teams receive immediate notifications for rapid incident response.</a:t>
            </a:r>
          </a:p>
          <a:p>
            <a:endParaRPr lang="en-US" sz="1200" dirty="0"/>
          </a:p>
          <a:p>
            <a:pPr marL="171450" indent="-171450">
              <a:buFont typeface="Arial" panose="020B0604020202020204" pitchFamily="34" charset="0"/>
              <a:buChar char="•"/>
            </a:pPr>
            <a:r>
              <a:rPr lang="en-US" sz="1200" dirty="0"/>
              <a:t>Implement a default deny firewall policy to restrict access solely to essential traffic, minimizing the network attack surface.</a:t>
            </a:r>
          </a:p>
          <a:p>
            <a:endParaRPr lang="en-US" sz="1200" dirty="0"/>
          </a:p>
          <a:p>
            <a:pPr marL="171450" indent="-171450">
              <a:buFont typeface="Arial" panose="020B0604020202020204" pitchFamily="34" charset="0"/>
              <a:buChar char="•"/>
            </a:pPr>
            <a:r>
              <a:rPr lang="en-US" sz="1200" dirty="0"/>
              <a:t>Harden pfSense by disabling unused services, enforcing strong authentication, securing remote access, limiting ICMP traffic, and regularly auditing firewall rules.</a:t>
            </a:r>
          </a:p>
          <a:p>
            <a:endParaRPr lang="en-US" sz="1200" dirty="0"/>
          </a:p>
          <a:p>
            <a:pPr marL="171450" indent="-171450">
              <a:buFont typeface="Arial" panose="020B0604020202020204" pitchFamily="34" charset="0"/>
              <a:buChar char="•"/>
            </a:pPr>
            <a:r>
              <a:rPr lang="en-US" sz="1200" dirty="0"/>
              <a:t>Deploy IDS/IPS solutions like Snort or Suricata, use </a:t>
            </a:r>
            <a:r>
              <a:rPr lang="en-US" sz="1200" dirty="0" err="1"/>
              <a:t>pfSense’s</a:t>
            </a:r>
            <a:r>
              <a:rPr lang="en-US" sz="1200" dirty="0"/>
              <a:t> diagnostic tools, centralize logs in a SIEM, and maintain up-to-date firmware, security policies, audits, and training for comprehensive network defense</a:t>
            </a:r>
            <a:endParaRPr lang="en-NG" sz="1200" dirty="0"/>
          </a:p>
        </p:txBody>
      </p:sp>
    </p:spTree>
    <p:extLst>
      <p:ext uri="{BB962C8B-B14F-4D97-AF65-F5344CB8AC3E}">
        <p14:creationId xmlns:p14="http://schemas.microsoft.com/office/powerpoint/2010/main" val="3897322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39552" y="164387"/>
            <a:ext cx="8064698" cy="405829"/>
          </a:xfrm>
        </p:spPr>
        <p:txBody>
          <a:bodyPr/>
          <a:lstStyle/>
          <a:p>
            <a:pPr fontAlgn="auto">
              <a:spcBef>
                <a:spcPts val="0"/>
              </a:spcBef>
              <a:spcAft>
                <a:spcPts val="0"/>
              </a:spcAft>
              <a:buClr>
                <a:srgbClr val="AFB4B9"/>
              </a:buClr>
              <a:defRPr/>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Contents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1600" dirty="0">
              <a:solidFill>
                <a:srgbClr val="C00000"/>
              </a:solidFill>
              <a:ea typeface="ＭＳ Ｐゴシック" charset="0"/>
            </a:endParaRPr>
          </a:p>
        </p:txBody>
      </p:sp>
      <p:sp>
        <p:nvSpPr>
          <p:cNvPr id="8" name="Textplatzhalter 6"/>
          <p:cNvSpPr txBox="1">
            <a:spLocks/>
          </p:cNvSpPr>
          <p:nvPr/>
        </p:nvSpPr>
        <p:spPr>
          <a:xfrm>
            <a:off x="392906" y="628652"/>
            <a:ext cx="4794846" cy="3977894"/>
          </a:xfrm>
          <a:prstGeom prst="rect">
            <a:avLst/>
          </a:prstGeom>
          <a:ln/>
        </p:spPr>
        <p:txBody>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1. Executive Summary</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2. </a:t>
            </a:r>
            <a:r>
              <a:rPr lang="en-US" kern="100" dirty="0">
                <a:latin typeface="Calibri" panose="020F0502020204030204" pitchFamily="34" charset="0"/>
                <a:ea typeface="Calibri" panose="020F0502020204030204" pitchFamily="34" charset="0"/>
                <a:cs typeface="Times New Roman" panose="02020603050405020304" pitchFamily="18" charset="0"/>
              </a:rPr>
              <a:t>Attack summary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kern="100" dirty="0">
                <a:latin typeface="Calibri" panose="020F0502020204030204" pitchFamily="34" charset="0"/>
                <a:ea typeface="Calibri" panose="020F0502020204030204" pitchFamily="34" charset="0"/>
                <a:cs typeface="Times New Roman" panose="02020603050405020304" pitchFamily="18" charset="0"/>
              </a:rPr>
              <a:t>3. Screenshot evidence alert of Wazuh</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kern="100" dirty="0">
                <a:latin typeface="Calibri" panose="020F0502020204030204" pitchFamily="34" charset="0"/>
                <a:ea typeface="Calibri" panose="020F0502020204030204" pitchFamily="34" charset="0"/>
                <a:cs typeface="Times New Roman" panose="02020603050405020304" pitchFamily="18" charset="0"/>
              </a:rPr>
              <a:t>4</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Timeline of detected event</a:t>
            </a:r>
            <a:r>
              <a:rPr lang="en-US" kern="100" dirty="0">
                <a:latin typeface="Calibri" panose="020F0502020204030204" pitchFamily="34" charset="0"/>
                <a:ea typeface="Calibri" panose="020F0502020204030204" pitchFamily="34" charset="0"/>
                <a:cs typeface="Times New Roman" panose="02020603050405020304" pitchFamily="18" charset="0"/>
              </a:rPr>
              <a: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kern="100" dirty="0">
                <a:latin typeface="Calibri" panose="020F0502020204030204" pitchFamily="34" charset="0"/>
                <a:ea typeface="Calibri" panose="020F0502020204030204" pitchFamily="34" charset="0"/>
                <a:cs typeface="Times New Roman" panose="02020603050405020304" pitchFamily="18" charset="0"/>
              </a:rPr>
              <a:t>5</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Source of attacks (IP, methods used)</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6. Recommendation of detecting or blocking attacks</a:t>
            </a:r>
          </a:p>
          <a:p>
            <a:pPr>
              <a:lnSpc>
                <a:spcPct val="150000"/>
              </a:lnSpc>
            </a:pPr>
            <a:endParaRPr lang="en-US" sz="1000" b="1" dirty="0">
              <a:latin typeface="Abadi Extra Light" panose="020B0204020104020204" pitchFamily="34" charset="0"/>
              <a:ea typeface="Calibri" panose="020F0502020204030204" pitchFamily="34" charset="0"/>
              <a:cs typeface="Calibri" panose="020F0502020204030204" pitchFamily="34" charset="0"/>
              <a:sym typeface="Arial" pitchFamily="34" charset="0"/>
            </a:endParaRPr>
          </a:p>
          <a:p>
            <a:pPr>
              <a:lnSpc>
                <a:spcPct val="150000"/>
              </a:lnSpc>
            </a:pPr>
            <a:endParaRPr lang="en-US" sz="1000" b="1" dirty="0">
              <a:latin typeface="Abadi Extra Light" panose="020B0204020104020204" pitchFamily="34" charset="0"/>
              <a:ea typeface="Calibri" panose="020F0502020204030204" pitchFamily="34" charset="0"/>
              <a:cs typeface="Calibri" panose="020F0502020204030204" pitchFamily="34" charset="0"/>
              <a:sym typeface="Arial" pitchFamily="34" charset="0"/>
            </a:endParaRPr>
          </a:p>
          <a:p>
            <a:pPr>
              <a:lnSpc>
                <a:spcPct val="150000"/>
              </a:lnSpc>
            </a:pPr>
            <a:endParaRPr lang="en-US" sz="1000" b="1" dirty="0">
              <a:latin typeface="Abadi Extra Light" panose="020B0204020104020204" pitchFamily="34" charset="0"/>
              <a:ea typeface="Calibri" panose="020F0502020204030204" pitchFamily="34" charset="0"/>
              <a:cs typeface="Calibri" panose="020F0502020204030204" pitchFamily="34" charset="0"/>
              <a:sym typeface="Arial" pitchFamily="34" charset="0"/>
            </a:endParaRPr>
          </a:p>
          <a:p>
            <a:pPr>
              <a:lnSpc>
                <a:spcPct val="150000"/>
              </a:lnSpc>
            </a:pPr>
            <a:r>
              <a:rPr lang="en-US" sz="1000" b="1" dirty="0">
                <a:latin typeface="Abadi Extra Light" panose="020B0204020104020204" pitchFamily="34" charset="0"/>
                <a:ea typeface="Calibri" panose="020F0502020204030204" pitchFamily="34" charset="0"/>
                <a:cs typeface="Calibri" panose="020F0502020204030204" pitchFamily="34" charset="0"/>
                <a:sym typeface="Arial" pitchFamily="34" charset="0"/>
              </a:rPr>
              <a:t>        </a:t>
            </a:r>
          </a:p>
          <a:p>
            <a:pPr>
              <a:lnSpc>
                <a:spcPct val="150000"/>
              </a:lnSpc>
            </a:pPr>
            <a:endParaRPr lang="en-US" sz="1000" b="1" dirty="0">
              <a:latin typeface="Abadi Extra Light" panose="020B0204020104020204" pitchFamily="34" charset="0"/>
              <a:ea typeface="Calibri" panose="020F0502020204030204" pitchFamily="34" charset="0"/>
              <a:cs typeface="Calibri" panose="020F0502020204030204" pitchFamily="34" charset="0"/>
              <a:sym typeface="Arial" pitchFamily="34" charset="0"/>
            </a:endParaRPr>
          </a:p>
          <a:p>
            <a:pPr>
              <a:lnSpc>
                <a:spcPct val="150000"/>
              </a:lnSpc>
            </a:pPr>
            <a:r>
              <a:rPr lang="en-US" sz="1000" b="1" dirty="0">
                <a:latin typeface="Abadi Extra Light" panose="020B0204020104020204" pitchFamily="34" charset="0"/>
                <a:ea typeface="Calibri" panose="020F0502020204030204" pitchFamily="34" charset="0"/>
                <a:cs typeface="Calibri" panose="020F0502020204030204" pitchFamily="34" charset="0"/>
                <a:sym typeface="Arial" pitchFamily="34" charset="0"/>
              </a:rPr>
              <a:t>        </a:t>
            </a:r>
          </a:p>
          <a:p>
            <a:pPr marL="228600" indent="-228600">
              <a:lnSpc>
                <a:spcPct val="150000"/>
              </a:lnSpc>
              <a:buAutoNum type="arabicPlain" startAt="2"/>
            </a:pPr>
            <a:endParaRPr lang="en-US" sz="1000" b="1" dirty="0">
              <a:latin typeface="Abadi Extra Light" panose="020B0204020104020204" pitchFamily="34" charset="0"/>
              <a:ea typeface="Calibri" panose="020F0502020204030204" pitchFamily="34" charset="0"/>
              <a:cs typeface="Calibri" panose="020F0502020204030204" pitchFamily="34" charset="0"/>
              <a:sym typeface="Arial" pitchFamily="34" charset="0"/>
            </a:endParaRPr>
          </a:p>
          <a:p>
            <a:pPr marL="228600" indent="-228600">
              <a:lnSpc>
                <a:spcPct val="150000"/>
              </a:lnSpc>
              <a:buAutoNum type="arabicPlain" startAt="2"/>
            </a:pPr>
            <a:endParaRPr lang="en-US" sz="1000" b="1" dirty="0">
              <a:latin typeface="Abadi Extra Light" panose="020B0204020104020204" pitchFamily="34" charset="0"/>
              <a:ea typeface="Calibri" panose="020F0502020204030204" pitchFamily="34" charset="0"/>
              <a:cs typeface="Calibri" panose="020F0502020204030204" pitchFamily="34" charset="0"/>
              <a:sym typeface="Arial" pitchFamily="34" charset="0"/>
            </a:endParaRPr>
          </a:p>
          <a:p>
            <a:pPr>
              <a:lnSpc>
                <a:spcPct val="150000"/>
              </a:lnSpc>
            </a:pPr>
            <a:r>
              <a:rPr lang="en-US" sz="1000" b="1" dirty="0">
                <a:latin typeface="Abadi Extra Light" panose="020B0204020104020204" pitchFamily="34" charset="0"/>
                <a:ea typeface="Calibri" panose="020F0502020204030204" pitchFamily="34" charset="0"/>
                <a:cs typeface="Calibri" panose="020F0502020204030204" pitchFamily="34" charset="0"/>
                <a:sym typeface="Arial" pitchFamily="34" charset="0"/>
              </a:rPr>
              <a:t>        </a:t>
            </a:r>
            <a:endParaRPr lang="en-US" sz="900" dirty="0">
              <a:latin typeface="Calibri" panose="020F0502020204030204" pitchFamily="34" charset="0"/>
              <a:ea typeface="Calibri" panose="020F0502020204030204" pitchFamily="34" charset="0"/>
              <a:cs typeface="Calibri" panose="020F0502020204030204" pitchFamily="34" charset="0"/>
              <a:sym typeface="Arial" pitchFamily="34" charset="0"/>
            </a:endParaRPr>
          </a:p>
        </p:txBody>
      </p:sp>
      <p:pic>
        <p:nvPicPr>
          <p:cNvPr id="12" name="Picture 11">
            <a:extLst>
              <a:ext uri="{FF2B5EF4-FFF2-40B4-BE49-F238E27FC236}">
                <a16:creationId xmlns:a16="http://schemas.microsoft.com/office/drawing/2014/main" id="{08C79CB5-8DC7-6E06-C26D-F26BBB57CC67}"/>
              </a:ext>
            </a:extLst>
          </p:cNvPr>
          <p:cNvPicPr>
            <a:picLocks noChangeAspect="1"/>
          </p:cNvPicPr>
          <p:nvPr/>
        </p:nvPicPr>
        <p:blipFill>
          <a:blip r:embed="rId3"/>
          <a:stretch>
            <a:fillRect/>
          </a:stretch>
        </p:blipFill>
        <p:spPr>
          <a:xfrm>
            <a:off x="4856018" y="0"/>
            <a:ext cx="4287784" cy="4710110"/>
          </a:xfrm>
          <a:prstGeom prst="rect">
            <a:avLst/>
          </a:prstGeom>
          <a:solidFill>
            <a:srgbClr val="A03237"/>
          </a:solidFill>
        </p:spPr>
      </p:pic>
      <p:cxnSp>
        <p:nvCxnSpPr>
          <p:cNvPr id="17" name="Straight Connector 16">
            <a:extLst>
              <a:ext uri="{FF2B5EF4-FFF2-40B4-BE49-F238E27FC236}">
                <a16:creationId xmlns:a16="http://schemas.microsoft.com/office/drawing/2014/main" id="{7FB4406B-ED3F-57D2-BCEB-F45ADE829F72}"/>
              </a:ext>
            </a:extLst>
          </p:cNvPr>
          <p:cNvCxnSpPr>
            <a:cxnSpLocks/>
          </p:cNvCxnSpPr>
          <p:nvPr/>
        </p:nvCxnSpPr>
        <p:spPr bwMode="auto">
          <a:xfrm>
            <a:off x="0" y="4606546"/>
            <a:ext cx="9144000" cy="0"/>
          </a:xfrm>
          <a:prstGeom prst="line">
            <a:avLst/>
          </a:prstGeom>
          <a:ln>
            <a:solidFill>
              <a:srgbClr val="C33D57"/>
            </a:solidFill>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64788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39750" y="204665"/>
            <a:ext cx="8064500" cy="288465"/>
          </a:xfrm>
        </p:spPr>
        <p:txBody>
          <a:bodyPr/>
          <a:lstStyle/>
          <a:p>
            <a:pPr marL="0" marR="0">
              <a:lnSpc>
                <a:spcPct val="115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Executive Summary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3" name="Straight Connector 32">
            <a:extLst>
              <a:ext uri="{FF2B5EF4-FFF2-40B4-BE49-F238E27FC236}">
                <a16:creationId xmlns:a16="http://schemas.microsoft.com/office/drawing/2014/main" id="{6D93F040-CC47-CBD2-F07C-AAC8E25FFD23}"/>
              </a:ext>
            </a:extLst>
          </p:cNvPr>
          <p:cNvCxnSpPr/>
          <p:nvPr/>
        </p:nvCxnSpPr>
        <p:spPr bwMode="auto">
          <a:xfrm>
            <a:off x="0" y="4651957"/>
            <a:ext cx="9144000" cy="0"/>
          </a:xfrm>
          <a:prstGeom prst="line">
            <a:avLst/>
          </a:prstGeom>
          <a:ln>
            <a:solidFill>
              <a:srgbClr val="C33D57"/>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97493436-713B-2825-F15F-782FF8DD8FA3}"/>
              </a:ext>
            </a:extLst>
          </p:cNvPr>
          <p:cNvCxnSpPr>
            <a:cxnSpLocks/>
          </p:cNvCxnSpPr>
          <p:nvPr/>
        </p:nvCxnSpPr>
        <p:spPr bwMode="auto">
          <a:xfrm flipV="1">
            <a:off x="539750" y="470493"/>
            <a:ext cx="8245021" cy="22637"/>
          </a:xfrm>
          <a:prstGeom prst="line">
            <a:avLst/>
          </a:prstGeom>
          <a:solidFill>
            <a:schemeClr val="bg1"/>
          </a:solidFill>
          <a:ln w="190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Box 42">
            <a:extLst>
              <a:ext uri="{FF2B5EF4-FFF2-40B4-BE49-F238E27FC236}">
                <a16:creationId xmlns:a16="http://schemas.microsoft.com/office/drawing/2014/main" id="{3EB1C7A0-BA1F-C8ED-B8BE-2BC84CB89C9B}"/>
              </a:ext>
            </a:extLst>
          </p:cNvPr>
          <p:cNvSpPr txBox="1"/>
          <p:nvPr/>
        </p:nvSpPr>
        <p:spPr>
          <a:xfrm>
            <a:off x="539750" y="791800"/>
            <a:ext cx="8504862" cy="1985928"/>
          </a:xfrm>
          <a:prstGeom prst="rect">
            <a:avLst/>
          </a:prstGeom>
          <a:noFill/>
        </p:spPr>
        <p:txBody>
          <a:bodyPr wrap="square" rtlCol="0">
            <a:spAutoFit/>
          </a:bodyPr>
          <a:lstStyle/>
          <a:p>
            <a:pPr>
              <a:lnSpc>
                <a:spcPct val="115000"/>
              </a:lnSpc>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This project simulates cyberattacks for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SoluTech</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 mid-sized African technology firm facing growing cyber threats due to increased remote access and internet-facing applications. To bolster security,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SoluTech</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established a SOC using Wazuh SIEM, pfSense for network segmentation, and security agents on Linux and Windows endpoints. </a:t>
            </a:r>
          </a:p>
          <a:p>
            <a:pPr>
              <a:lnSpc>
                <a:spcPct val="115000"/>
              </a:lnSpc>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 project provides SOC Analysts with hands-on experience using tools like Kali Linux, Ubuntu, and Windows 10 to detect and investigate suspicious activities such as failed logins and brute-force attacks. Analysts develop skills in threat detection, incident analysis, and SOC reporting, improving their ability to respond effectively. </a:t>
            </a:r>
          </a:p>
          <a:p>
            <a:pPr>
              <a:lnSpc>
                <a:spcPct val="115000"/>
              </a:lnSpc>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Deliverables include detailed incident reports and technical evidence. This controlled environment strengthens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SoluTech’s</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cybersecurity posture by reinforcing defense-in-depth strategies and preparing Analysts for real-world security operations.</a:t>
            </a:r>
            <a:endParaRPr lang="en-NG"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621308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00289" y="186464"/>
            <a:ext cx="8064500" cy="323001"/>
          </a:xfrm>
        </p:spPr>
        <p:txBody>
          <a:bodyPr/>
          <a:lstStyle/>
          <a:p>
            <a:r>
              <a:rPr lang="en-NG" sz="1600" dirty="0"/>
              <a:t>Attack Summary:</a:t>
            </a:r>
          </a:p>
        </p:txBody>
      </p:sp>
      <p:cxnSp>
        <p:nvCxnSpPr>
          <p:cNvPr id="33" name="Straight Connector 32">
            <a:extLst>
              <a:ext uri="{FF2B5EF4-FFF2-40B4-BE49-F238E27FC236}">
                <a16:creationId xmlns:a16="http://schemas.microsoft.com/office/drawing/2014/main" id="{6D93F040-CC47-CBD2-F07C-AAC8E25FFD23}"/>
              </a:ext>
            </a:extLst>
          </p:cNvPr>
          <p:cNvCxnSpPr/>
          <p:nvPr/>
        </p:nvCxnSpPr>
        <p:spPr bwMode="auto">
          <a:xfrm>
            <a:off x="0" y="4651957"/>
            <a:ext cx="9144000" cy="0"/>
          </a:xfrm>
          <a:prstGeom prst="line">
            <a:avLst/>
          </a:prstGeom>
          <a:ln>
            <a:solidFill>
              <a:srgbClr val="C33D57"/>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00C8C947-F88F-521F-8690-6CAA8808ED1E}"/>
              </a:ext>
            </a:extLst>
          </p:cNvPr>
          <p:cNvCxnSpPr/>
          <p:nvPr/>
        </p:nvCxnSpPr>
        <p:spPr bwMode="auto">
          <a:xfrm>
            <a:off x="484484" y="493130"/>
            <a:ext cx="8406423" cy="0"/>
          </a:xfrm>
          <a:prstGeom prst="line">
            <a:avLst/>
          </a:prstGeom>
          <a:solidFill>
            <a:schemeClr val="bg1"/>
          </a:solidFill>
          <a:ln w="190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a:extLst>
              <a:ext uri="{FF2B5EF4-FFF2-40B4-BE49-F238E27FC236}">
                <a16:creationId xmlns:a16="http://schemas.microsoft.com/office/drawing/2014/main" id="{225647E9-380A-8B08-7AE6-60B266914C04}"/>
              </a:ext>
            </a:extLst>
          </p:cNvPr>
          <p:cNvSpPr txBox="1"/>
          <p:nvPr/>
        </p:nvSpPr>
        <p:spPr>
          <a:xfrm>
            <a:off x="386733" y="509465"/>
            <a:ext cx="3450976" cy="294183"/>
          </a:xfrm>
          <a:prstGeom prst="rect">
            <a:avLst/>
          </a:prstGeom>
          <a:noFill/>
        </p:spPr>
        <p:txBody>
          <a:bodyPr wrap="square">
            <a:spAutoFit/>
          </a:bodyPr>
          <a:lstStyle/>
          <a:p>
            <a:pPr marL="342900" lvl="0" indent="-342900">
              <a:lnSpc>
                <a:spcPct val="115000"/>
              </a:lnSpc>
              <a:spcAft>
                <a:spcPts val="800"/>
              </a:spcAft>
              <a:buFont typeface="Symbol" panose="05050102010706020507" pitchFamily="18" charset="2"/>
              <a:buChar char=""/>
            </a:pPr>
            <a:r>
              <a:rPr lang="en-NG" sz="1200" kern="100" dirty="0">
                <a:effectLst/>
                <a:latin typeface="Aptos" panose="020B0004020202020204" pitchFamily="34" charset="0"/>
                <a:ea typeface="Aptos" panose="020B0004020202020204" pitchFamily="34" charset="0"/>
                <a:cs typeface="Times New Roman" panose="02020603050405020304" pitchFamily="18" charset="0"/>
              </a:rPr>
              <a:t>Soc Analysis Network Design:</a:t>
            </a:r>
          </a:p>
        </p:txBody>
      </p:sp>
      <p:sp>
        <p:nvSpPr>
          <p:cNvPr id="10" name="TextBox 9">
            <a:extLst>
              <a:ext uri="{FF2B5EF4-FFF2-40B4-BE49-F238E27FC236}">
                <a16:creationId xmlns:a16="http://schemas.microsoft.com/office/drawing/2014/main" id="{E55E568D-A969-C763-D0D7-59B9562A7F62}"/>
              </a:ext>
            </a:extLst>
          </p:cNvPr>
          <p:cNvSpPr txBox="1"/>
          <p:nvPr/>
        </p:nvSpPr>
        <p:spPr>
          <a:xfrm>
            <a:off x="449848" y="3314827"/>
            <a:ext cx="6688281" cy="646331"/>
          </a:xfrm>
          <a:prstGeom prst="rect">
            <a:avLst/>
          </a:prstGeom>
          <a:noFill/>
        </p:spPr>
        <p:txBody>
          <a:bodyPr wrap="square">
            <a:spAutoFit/>
          </a:bodyPr>
          <a:lstStyle/>
          <a:p>
            <a:r>
              <a:rPr lang="en-US" sz="1200" dirty="0"/>
              <a:t>This SOC analysis network design illustrates the WAN, LAN, and DMZ interfaces along with their associated IP addresses within the network environment. It also includes the Ubuntu and Windows 10 system; each displayed with their respective IP addresses.</a:t>
            </a:r>
            <a:endParaRPr lang="en-NG" sz="1200" dirty="0"/>
          </a:p>
        </p:txBody>
      </p:sp>
      <p:pic>
        <p:nvPicPr>
          <p:cNvPr id="4" name="Picture 3">
            <a:extLst>
              <a:ext uri="{FF2B5EF4-FFF2-40B4-BE49-F238E27FC236}">
                <a16:creationId xmlns:a16="http://schemas.microsoft.com/office/drawing/2014/main" id="{046BAD74-D79C-EAE2-50CE-2D9466611CF0}"/>
              </a:ext>
            </a:extLst>
          </p:cNvPr>
          <p:cNvPicPr>
            <a:picLocks noChangeAspect="1"/>
          </p:cNvPicPr>
          <p:nvPr/>
        </p:nvPicPr>
        <p:blipFill>
          <a:blip r:embed="rId3"/>
          <a:stretch>
            <a:fillRect/>
          </a:stretch>
        </p:blipFill>
        <p:spPr>
          <a:xfrm>
            <a:off x="500289" y="969819"/>
            <a:ext cx="7836303" cy="2223654"/>
          </a:xfrm>
          <a:prstGeom prst="rect">
            <a:avLst/>
          </a:prstGeom>
        </p:spPr>
      </p:pic>
    </p:spTree>
    <p:extLst>
      <p:ext uri="{BB962C8B-B14F-4D97-AF65-F5344CB8AC3E}">
        <p14:creationId xmlns:p14="http://schemas.microsoft.com/office/powerpoint/2010/main" val="2122418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0CB43-D729-1AD2-B515-3E6193366EE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E9EC846-675B-A0D8-57AB-192E1D305B50}"/>
              </a:ext>
            </a:extLst>
          </p:cNvPr>
          <p:cNvSpPr>
            <a:spLocks noGrp="1"/>
          </p:cNvSpPr>
          <p:nvPr>
            <p:ph type="ctrTitle"/>
          </p:nvPr>
        </p:nvSpPr>
        <p:spPr>
          <a:xfrm>
            <a:off x="500289" y="186464"/>
            <a:ext cx="8064500" cy="323001"/>
          </a:xfrm>
        </p:spPr>
        <p:txBody>
          <a:bodyPr/>
          <a:lstStyle/>
          <a:p>
            <a:r>
              <a:rPr lang="en-NG" sz="1600" dirty="0"/>
              <a:t>Attack Summary:</a:t>
            </a:r>
          </a:p>
        </p:txBody>
      </p:sp>
      <p:cxnSp>
        <p:nvCxnSpPr>
          <p:cNvPr id="33" name="Straight Connector 32">
            <a:extLst>
              <a:ext uri="{FF2B5EF4-FFF2-40B4-BE49-F238E27FC236}">
                <a16:creationId xmlns:a16="http://schemas.microsoft.com/office/drawing/2014/main" id="{03CD9ED2-976F-EB2C-B556-1EB63AB45D8B}"/>
              </a:ext>
            </a:extLst>
          </p:cNvPr>
          <p:cNvCxnSpPr/>
          <p:nvPr/>
        </p:nvCxnSpPr>
        <p:spPr bwMode="auto">
          <a:xfrm>
            <a:off x="0" y="4651957"/>
            <a:ext cx="9144000" cy="0"/>
          </a:xfrm>
          <a:prstGeom prst="line">
            <a:avLst/>
          </a:prstGeom>
          <a:ln>
            <a:solidFill>
              <a:srgbClr val="C33D57"/>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5C25E82C-6977-8A72-AC35-BD8ECFE5DEA7}"/>
              </a:ext>
            </a:extLst>
          </p:cNvPr>
          <p:cNvCxnSpPr/>
          <p:nvPr/>
        </p:nvCxnSpPr>
        <p:spPr bwMode="auto">
          <a:xfrm>
            <a:off x="484484" y="493130"/>
            <a:ext cx="8406423" cy="0"/>
          </a:xfrm>
          <a:prstGeom prst="line">
            <a:avLst/>
          </a:prstGeom>
          <a:solidFill>
            <a:schemeClr val="bg1"/>
          </a:solidFill>
          <a:ln w="190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a:extLst>
              <a:ext uri="{FF2B5EF4-FFF2-40B4-BE49-F238E27FC236}">
                <a16:creationId xmlns:a16="http://schemas.microsoft.com/office/drawing/2014/main" id="{AFBC363B-277A-A1F9-A61C-A6D3514A4E91}"/>
              </a:ext>
            </a:extLst>
          </p:cNvPr>
          <p:cNvSpPr txBox="1"/>
          <p:nvPr/>
        </p:nvSpPr>
        <p:spPr>
          <a:xfrm>
            <a:off x="449848" y="579370"/>
            <a:ext cx="3450976" cy="276999"/>
          </a:xfrm>
          <a:prstGeom prst="rect">
            <a:avLst/>
          </a:prstGeom>
          <a:noFill/>
        </p:spPr>
        <p:txBody>
          <a:bodyPr wrap="square">
            <a:spAutoFit/>
          </a:bodyPr>
          <a:lstStyle/>
          <a:p>
            <a:pPr lvl="0"/>
            <a:r>
              <a:rPr lang="en-NG" sz="1200" dirty="0"/>
              <a:t>VM and Network setup</a:t>
            </a:r>
          </a:p>
        </p:txBody>
      </p:sp>
      <p:pic>
        <p:nvPicPr>
          <p:cNvPr id="2" name="Picture 1" descr="A screenshot of a computer&#10;&#10;AI-generated content may be incorrect.">
            <a:extLst>
              <a:ext uri="{FF2B5EF4-FFF2-40B4-BE49-F238E27FC236}">
                <a16:creationId xmlns:a16="http://schemas.microsoft.com/office/drawing/2014/main" id="{598C0D53-0FF0-0900-A92C-593409A780CD}"/>
              </a:ext>
            </a:extLst>
          </p:cNvPr>
          <p:cNvPicPr>
            <a:picLocks noChangeAspect="1"/>
          </p:cNvPicPr>
          <p:nvPr/>
        </p:nvPicPr>
        <p:blipFill>
          <a:blip r:embed="rId3"/>
          <a:stretch>
            <a:fillRect/>
          </a:stretch>
        </p:blipFill>
        <p:spPr>
          <a:xfrm>
            <a:off x="500288" y="926274"/>
            <a:ext cx="7237475" cy="2121726"/>
          </a:xfrm>
          <a:prstGeom prst="rect">
            <a:avLst/>
          </a:prstGeom>
        </p:spPr>
      </p:pic>
      <p:sp>
        <p:nvSpPr>
          <p:cNvPr id="5" name="TextBox 4">
            <a:extLst>
              <a:ext uri="{FF2B5EF4-FFF2-40B4-BE49-F238E27FC236}">
                <a16:creationId xmlns:a16="http://schemas.microsoft.com/office/drawing/2014/main" id="{CEE681E8-91D7-E8D4-BB07-1AB6C54F061F}"/>
              </a:ext>
            </a:extLst>
          </p:cNvPr>
          <p:cNvSpPr txBox="1"/>
          <p:nvPr/>
        </p:nvSpPr>
        <p:spPr>
          <a:xfrm>
            <a:off x="432742" y="3157481"/>
            <a:ext cx="8509906" cy="1384995"/>
          </a:xfrm>
          <a:prstGeom prst="rect">
            <a:avLst/>
          </a:prstGeom>
          <a:noFill/>
        </p:spPr>
        <p:txBody>
          <a:bodyPr wrap="square">
            <a:spAutoFit/>
          </a:bodyPr>
          <a:lstStyle/>
          <a:p>
            <a:r>
              <a:rPr lang="en-US" sz="1200" dirty="0"/>
              <a:t>The diagram above illustrates the virtual machine and network configuration involving WAN, LAN, and DMZ segments managed by pfSense, which functions as the network firewall. Key components include:</a:t>
            </a:r>
          </a:p>
          <a:p>
            <a:r>
              <a:rPr lang="en-US" sz="1200" dirty="0"/>
              <a:t>•	pfSense: Acts as the firewall controlling traffic across different network zones.</a:t>
            </a:r>
          </a:p>
          <a:p>
            <a:r>
              <a:rPr lang="en-US" sz="1200" dirty="0"/>
              <a:t>•	Wazuh: Deployed as the Security Information and Event Management (SIEM) system.</a:t>
            </a:r>
          </a:p>
          <a:p>
            <a:r>
              <a:rPr lang="en-US" sz="1200" dirty="0"/>
              <a:t>•	Ubuntu: Configured as a server within the network.</a:t>
            </a:r>
          </a:p>
          <a:p>
            <a:r>
              <a:rPr lang="en-US" sz="1200" dirty="0"/>
              <a:t>•	Kali: Simulates an attacker machine for security testing purposes.</a:t>
            </a:r>
          </a:p>
          <a:p>
            <a:r>
              <a:rPr lang="en-US" sz="1200" dirty="0"/>
              <a:t>•	Windows 10: Included as a client system on the LAN.</a:t>
            </a:r>
          </a:p>
        </p:txBody>
      </p:sp>
    </p:spTree>
    <p:extLst>
      <p:ext uri="{BB962C8B-B14F-4D97-AF65-F5344CB8AC3E}">
        <p14:creationId xmlns:p14="http://schemas.microsoft.com/office/powerpoint/2010/main" val="4222448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09879-978F-6E89-B693-67B1189E04B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4FB1257-D678-6BD4-5631-688EE6C78BE6}"/>
              </a:ext>
            </a:extLst>
          </p:cNvPr>
          <p:cNvSpPr>
            <a:spLocks noGrp="1"/>
          </p:cNvSpPr>
          <p:nvPr>
            <p:ph type="ctrTitle"/>
          </p:nvPr>
        </p:nvSpPr>
        <p:spPr>
          <a:xfrm>
            <a:off x="500289" y="186464"/>
            <a:ext cx="8064500" cy="323001"/>
          </a:xfrm>
        </p:spPr>
        <p:txBody>
          <a:bodyPr/>
          <a:lstStyle/>
          <a:p>
            <a:r>
              <a:rPr lang="en-NG" sz="1600" dirty="0"/>
              <a:t>Attack Summary:</a:t>
            </a:r>
          </a:p>
        </p:txBody>
      </p:sp>
      <p:cxnSp>
        <p:nvCxnSpPr>
          <p:cNvPr id="33" name="Straight Connector 32">
            <a:extLst>
              <a:ext uri="{FF2B5EF4-FFF2-40B4-BE49-F238E27FC236}">
                <a16:creationId xmlns:a16="http://schemas.microsoft.com/office/drawing/2014/main" id="{B9C8BA29-37C2-C110-5259-C50D659094A2}"/>
              </a:ext>
            </a:extLst>
          </p:cNvPr>
          <p:cNvCxnSpPr/>
          <p:nvPr/>
        </p:nvCxnSpPr>
        <p:spPr bwMode="auto">
          <a:xfrm>
            <a:off x="0" y="4651957"/>
            <a:ext cx="9144000" cy="0"/>
          </a:xfrm>
          <a:prstGeom prst="line">
            <a:avLst/>
          </a:prstGeom>
          <a:ln>
            <a:solidFill>
              <a:srgbClr val="C33D57"/>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86CE05D9-65C5-8237-7E4D-0B60A095BB78}"/>
              </a:ext>
            </a:extLst>
          </p:cNvPr>
          <p:cNvCxnSpPr/>
          <p:nvPr/>
        </p:nvCxnSpPr>
        <p:spPr bwMode="auto">
          <a:xfrm>
            <a:off x="484484" y="493130"/>
            <a:ext cx="8406423" cy="0"/>
          </a:xfrm>
          <a:prstGeom prst="line">
            <a:avLst/>
          </a:prstGeom>
          <a:solidFill>
            <a:schemeClr val="bg1"/>
          </a:solidFill>
          <a:ln w="190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a:extLst>
              <a:ext uri="{FF2B5EF4-FFF2-40B4-BE49-F238E27FC236}">
                <a16:creationId xmlns:a16="http://schemas.microsoft.com/office/drawing/2014/main" id="{5D30D5B2-D58E-4624-009A-EC7A5E899F39}"/>
              </a:ext>
            </a:extLst>
          </p:cNvPr>
          <p:cNvSpPr txBox="1"/>
          <p:nvPr/>
        </p:nvSpPr>
        <p:spPr>
          <a:xfrm>
            <a:off x="421263" y="522798"/>
            <a:ext cx="3450976" cy="276999"/>
          </a:xfrm>
          <a:prstGeom prst="rect">
            <a:avLst/>
          </a:prstGeom>
          <a:noFill/>
        </p:spPr>
        <p:txBody>
          <a:bodyPr wrap="square">
            <a:spAutoFit/>
          </a:bodyPr>
          <a:lstStyle/>
          <a:p>
            <a:pPr lvl="0"/>
            <a:r>
              <a:rPr lang="en-NG" sz="1200" dirty="0"/>
              <a:t>Ubuntu and Win 10 Agents Installation</a:t>
            </a:r>
          </a:p>
        </p:txBody>
      </p:sp>
      <p:pic>
        <p:nvPicPr>
          <p:cNvPr id="2" name="Picture 1">
            <a:extLst>
              <a:ext uri="{FF2B5EF4-FFF2-40B4-BE49-F238E27FC236}">
                <a16:creationId xmlns:a16="http://schemas.microsoft.com/office/drawing/2014/main" id="{B3233EF7-91B1-0F4E-DEDB-9A394B30BD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640" y="799797"/>
            <a:ext cx="8275797" cy="1330010"/>
          </a:xfrm>
          <a:prstGeom prst="rect">
            <a:avLst/>
          </a:prstGeom>
          <a:noFill/>
        </p:spPr>
      </p:pic>
      <p:sp>
        <p:nvSpPr>
          <p:cNvPr id="5" name="TextBox 4">
            <a:extLst>
              <a:ext uri="{FF2B5EF4-FFF2-40B4-BE49-F238E27FC236}">
                <a16:creationId xmlns:a16="http://schemas.microsoft.com/office/drawing/2014/main" id="{C2325FB5-A0EE-8104-7CDF-10AD17FCCA56}"/>
              </a:ext>
            </a:extLst>
          </p:cNvPr>
          <p:cNvSpPr txBox="1"/>
          <p:nvPr/>
        </p:nvSpPr>
        <p:spPr>
          <a:xfrm>
            <a:off x="326326" y="2221331"/>
            <a:ext cx="8722737" cy="2585323"/>
          </a:xfrm>
          <a:prstGeom prst="rect">
            <a:avLst/>
          </a:prstGeom>
          <a:noFill/>
        </p:spPr>
        <p:txBody>
          <a:bodyPr wrap="square">
            <a:spAutoFit/>
          </a:bodyPr>
          <a:lstStyle/>
          <a:p>
            <a:r>
              <a:rPr lang="en-US" sz="900" dirty="0"/>
              <a:t>The diagram details the Wazuh agent deployment, showcasing the ID, Name, IP Address, Group, Operating System, Cluster Node, Version, Status, and Action for both the Ubuntu and Windows 10 agents. Their green status indicators confirm active operation.</a:t>
            </a:r>
          </a:p>
          <a:p>
            <a:r>
              <a:rPr lang="en-US" sz="900" dirty="0"/>
              <a:t>The installation commands used for these agents are as follows:</a:t>
            </a:r>
          </a:p>
          <a:p>
            <a:r>
              <a:rPr lang="en-US" sz="900" dirty="0"/>
              <a:t>•	For Windows 10:</a:t>
            </a:r>
          </a:p>
          <a:p>
            <a:r>
              <a:rPr lang="en-US" sz="900" dirty="0"/>
              <a:t>Invoke-</a:t>
            </a:r>
            <a:r>
              <a:rPr lang="en-US" sz="900" dirty="0" err="1"/>
              <a:t>WebRequest</a:t>
            </a:r>
            <a:r>
              <a:rPr lang="en-US" sz="900" dirty="0"/>
              <a:t> -Uri https://package.wazuh.com/4.x/windows/wazuh-agent-4.12.0-1.msi -</a:t>
            </a:r>
            <a:r>
              <a:rPr lang="en-US" sz="900" dirty="0" err="1"/>
              <a:t>OutFile</a:t>
            </a:r>
            <a:r>
              <a:rPr lang="en-US" sz="900" dirty="0"/>
              <a:t> $</a:t>
            </a:r>
            <a:r>
              <a:rPr lang="en-US" sz="900" dirty="0" err="1"/>
              <a:t>env:tmp</a:t>
            </a:r>
            <a:r>
              <a:rPr lang="en-US" sz="900" dirty="0"/>
              <a:t>\</a:t>
            </a:r>
            <a:r>
              <a:rPr lang="en-US" sz="900" dirty="0" err="1"/>
              <a:t>wazuh</a:t>
            </a:r>
            <a:r>
              <a:rPr lang="en-US" sz="900" dirty="0"/>
              <a:t>-agent; msiexec.exe /</a:t>
            </a:r>
            <a:r>
              <a:rPr lang="en-US" sz="900" dirty="0" err="1"/>
              <a:t>i</a:t>
            </a:r>
            <a:r>
              <a:rPr lang="en-US" sz="900" dirty="0"/>
              <a:t> $</a:t>
            </a:r>
            <a:r>
              <a:rPr lang="en-US" sz="900" dirty="0" err="1"/>
              <a:t>env:tmp</a:t>
            </a:r>
            <a:r>
              <a:rPr lang="en-US" sz="900" dirty="0"/>
              <a:t>\</a:t>
            </a:r>
            <a:r>
              <a:rPr lang="en-US" sz="900" dirty="0" err="1"/>
              <a:t>wazuh</a:t>
            </a:r>
            <a:r>
              <a:rPr lang="en-US" sz="900" dirty="0"/>
              <a:t>-agent /q WAZUH_MANAGER='192.168.30.35'</a:t>
            </a:r>
          </a:p>
          <a:p>
            <a:r>
              <a:rPr lang="en-US" sz="900" dirty="0"/>
              <a:t>This command downloads the Wazuh agent MSI package and silently installs it, configuring the agent to connect to the Wazuh Manager at 192.168.30.35.</a:t>
            </a:r>
          </a:p>
          <a:p>
            <a:endParaRPr lang="en-US" sz="900" dirty="0"/>
          </a:p>
          <a:p>
            <a:r>
              <a:rPr lang="en-US" sz="900" dirty="0"/>
              <a:t>•	For Ubuntu:</a:t>
            </a:r>
          </a:p>
          <a:p>
            <a:r>
              <a:rPr lang="en-US" sz="900" dirty="0" err="1"/>
              <a:t>wget</a:t>
            </a:r>
            <a:r>
              <a:rPr lang="en-US" sz="900" dirty="0"/>
              <a:t> https://package.wazuh.com/4.x/apt/pool/main/w/wazuh-agent/wazuh-agent_4.12.0-1_am64.deb &amp;&amp; </a:t>
            </a:r>
            <a:r>
              <a:rPr lang="en-US" sz="900" dirty="0" err="1"/>
              <a:t>sudo</a:t>
            </a:r>
            <a:r>
              <a:rPr lang="en-US" sz="900" dirty="0"/>
              <a:t> WAZUH_MANAGER='192.168.30.35' </a:t>
            </a:r>
            <a:r>
              <a:rPr lang="en-US" sz="900" dirty="0" err="1"/>
              <a:t>dpkg</a:t>
            </a:r>
            <a:r>
              <a:rPr lang="en-US" sz="900" dirty="0"/>
              <a:t> -</a:t>
            </a:r>
            <a:r>
              <a:rPr lang="en-US" sz="900" dirty="0" err="1"/>
              <a:t>i</a:t>
            </a:r>
            <a:r>
              <a:rPr lang="en-US" sz="900" dirty="0"/>
              <a:t> ./wazuh-agent_4.12.0-1_am64.deb</a:t>
            </a:r>
          </a:p>
          <a:p>
            <a:endParaRPr lang="en-US" sz="900" dirty="0"/>
          </a:p>
          <a:p>
            <a:r>
              <a:rPr lang="en-US" sz="900" dirty="0"/>
              <a:t>We also use the commands below to enable Apache and ssh service on ubuntu server.</a:t>
            </a:r>
          </a:p>
          <a:p>
            <a:endParaRPr lang="en-US" sz="900" dirty="0"/>
          </a:p>
          <a:p>
            <a:r>
              <a:rPr lang="en-US" sz="900" dirty="0"/>
              <a:t>	Sudo apt-get install apache2 -y</a:t>
            </a:r>
          </a:p>
          <a:p>
            <a:r>
              <a:rPr lang="en-US" sz="900" dirty="0"/>
              <a:t>	Sudo apt-get install </a:t>
            </a:r>
            <a:r>
              <a:rPr lang="en-US" sz="900" dirty="0" err="1"/>
              <a:t>openssh_server</a:t>
            </a:r>
            <a:r>
              <a:rPr lang="en-US" sz="900" dirty="0"/>
              <a:t> -y</a:t>
            </a:r>
          </a:p>
          <a:p>
            <a:endParaRPr lang="en-US" dirty="0"/>
          </a:p>
        </p:txBody>
      </p:sp>
    </p:spTree>
    <p:extLst>
      <p:ext uri="{BB962C8B-B14F-4D97-AF65-F5344CB8AC3E}">
        <p14:creationId xmlns:p14="http://schemas.microsoft.com/office/powerpoint/2010/main" val="290602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2379D-197F-7482-4673-B12642FC3A2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9136773-043D-1647-FEBB-4744A71B3BED}"/>
              </a:ext>
            </a:extLst>
          </p:cNvPr>
          <p:cNvSpPr>
            <a:spLocks noGrp="1"/>
          </p:cNvSpPr>
          <p:nvPr>
            <p:ph type="ctrTitle"/>
          </p:nvPr>
        </p:nvSpPr>
        <p:spPr>
          <a:xfrm>
            <a:off x="500289" y="186464"/>
            <a:ext cx="8064500" cy="323001"/>
          </a:xfrm>
        </p:spPr>
        <p:txBody>
          <a:bodyPr/>
          <a:lstStyle/>
          <a:p>
            <a:r>
              <a:rPr lang="en-NG" sz="1600" dirty="0"/>
              <a:t>Attack Summary:</a:t>
            </a:r>
          </a:p>
        </p:txBody>
      </p:sp>
      <p:cxnSp>
        <p:nvCxnSpPr>
          <p:cNvPr id="33" name="Straight Connector 32">
            <a:extLst>
              <a:ext uri="{FF2B5EF4-FFF2-40B4-BE49-F238E27FC236}">
                <a16:creationId xmlns:a16="http://schemas.microsoft.com/office/drawing/2014/main" id="{102D4081-BD72-EBF7-1103-E45ED4F6D76A}"/>
              </a:ext>
            </a:extLst>
          </p:cNvPr>
          <p:cNvCxnSpPr/>
          <p:nvPr/>
        </p:nvCxnSpPr>
        <p:spPr bwMode="auto">
          <a:xfrm>
            <a:off x="0" y="4651957"/>
            <a:ext cx="9144000" cy="0"/>
          </a:xfrm>
          <a:prstGeom prst="line">
            <a:avLst/>
          </a:prstGeom>
          <a:ln>
            <a:solidFill>
              <a:srgbClr val="C33D57"/>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04974BA4-DA27-8BC5-66E9-07A1A8EFC335}"/>
              </a:ext>
            </a:extLst>
          </p:cNvPr>
          <p:cNvCxnSpPr/>
          <p:nvPr/>
        </p:nvCxnSpPr>
        <p:spPr bwMode="auto">
          <a:xfrm>
            <a:off x="484484" y="493130"/>
            <a:ext cx="8406423" cy="0"/>
          </a:xfrm>
          <a:prstGeom prst="line">
            <a:avLst/>
          </a:prstGeom>
          <a:solidFill>
            <a:schemeClr val="bg1"/>
          </a:solidFill>
          <a:ln w="190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a:extLst>
              <a:ext uri="{FF2B5EF4-FFF2-40B4-BE49-F238E27FC236}">
                <a16:creationId xmlns:a16="http://schemas.microsoft.com/office/drawing/2014/main" id="{EA79BF47-B8C9-3987-5283-3D748E6B85BC}"/>
              </a:ext>
            </a:extLst>
          </p:cNvPr>
          <p:cNvSpPr txBox="1"/>
          <p:nvPr/>
        </p:nvSpPr>
        <p:spPr>
          <a:xfrm>
            <a:off x="421263" y="522798"/>
            <a:ext cx="3450976" cy="276999"/>
          </a:xfrm>
          <a:prstGeom prst="rect">
            <a:avLst/>
          </a:prstGeom>
          <a:noFill/>
        </p:spPr>
        <p:txBody>
          <a:bodyPr wrap="square">
            <a:spAutoFit/>
          </a:bodyPr>
          <a:lstStyle/>
          <a:p>
            <a:pPr lvl="0"/>
            <a:r>
              <a:rPr lang="en-US" sz="1200" dirty="0"/>
              <a:t>•  Nmap Used to scan Open Ports.</a:t>
            </a:r>
            <a:endParaRPr lang="en-NG" sz="1200" dirty="0"/>
          </a:p>
        </p:txBody>
      </p:sp>
      <p:pic>
        <p:nvPicPr>
          <p:cNvPr id="3" name="Picture 2" descr="A screenshot of a computer program&#10;&#10;AI-generated content may be incorrect.">
            <a:extLst>
              <a:ext uri="{FF2B5EF4-FFF2-40B4-BE49-F238E27FC236}">
                <a16:creationId xmlns:a16="http://schemas.microsoft.com/office/drawing/2014/main" id="{6FFBF0EF-499B-E2C1-7754-3476FCA204DA}"/>
              </a:ext>
            </a:extLst>
          </p:cNvPr>
          <p:cNvPicPr>
            <a:picLocks noChangeAspect="1"/>
          </p:cNvPicPr>
          <p:nvPr/>
        </p:nvPicPr>
        <p:blipFill>
          <a:blip r:embed="rId3"/>
          <a:stretch>
            <a:fillRect/>
          </a:stretch>
        </p:blipFill>
        <p:spPr>
          <a:xfrm>
            <a:off x="630381" y="886620"/>
            <a:ext cx="7523018" cy="1960490"/>
          </a:xfrm>
          <a:prstGeom prst="rect">
            <a:avLst/>
          </a:prstGeom>
        </p:spPr>
      </p:pic>
      <p:sp>
        <p:nvSpPr>
          <p:cNvPr id="8" name="TextBox 7">
            <a:extLst>
              <a:ext uri="{FF2B5EF4-FFF2-40B4-BE49-F238E27FC236}">
                <a16:creationId xmlns:a16="http://schemas.microsoft.com/office/drawing/2014/main" id="{0F4B1A16-B31F-333F-D983-D52D1B23F02D}"/>
              </a:ext>
            </a:extLst>
          </p:cNvPr>
          <p:cNvSpPr txBox="1"/>
          <p:nvPr/>
        </p:nvSpPr>
        <p:spPr>
          <a:xfrm>
            <a:off x="500289" y="2940288"/>
            <a:ext cx="8311695" cy="1200329"/>
          </a:xfrm>
          <a:prstGeom prst="rect">
            <a:avLst/>
          </a:prstGeom>
          <a:noFill/>
        </p:spPr>
        <p:txBody>
          <a:bodyPr wrap="square">
            <a:spAutoFit/>
          </a:bodyPr>
          <a:lstStyle/>
          <a:p>
            <a:r>
              <a:rPr lang="en-US" sz="1200" dirty="0"/>
              <a:t>The diagram shows the port state service for Open ssh and http. Using the Kali Linux command line, the Nmap tool was used to scan and identify vulnerabilities on the Ubuntu server with IP address 192.168.40.40. By running scans, Nmap detects open ports, running services, and the server’s operating system version. This helps the attacker to discover potential entry points and weaknesses on the target Ubuntu server, enabling further exploitation or testing. Nmap’s flexible commands allow for tailored scans to map the network, detect firewall settings, and reveal exposed services, forming a crucial first step in offensive security assessments or penetration testing.</a:t>
            </a:r>
            <a:endParaRPr lang="en-NG" sz="1200" dirty="0"/>
          </a:p>
        </p:txBody>
      </p:sp>
    </p:spTree>
    <p:extLst>
      <p:ext uri="{BB962C8B-B14F-4D97-AF65-F5344CB8AC3E}">
        <p14:creationId xmlns:p14="http://schemas.microsoft.com/office/powerpoint/2010/main" val="620298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C1BC0-D934-984B-0F74-149B0A57C1E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EADE8DB-7C02-19B3-E630-ADAA56C842C2}"/>
              </a:ext>
            </a:extLst>
          </p:cNvPr>
          <p:cNvSpPr>
            <a:spLocks noGrp="1"/>
          </p:cNvSpPr>
          <p:nvPr>
            <p:ph type="ctrTitle"/>
          </p:nvPr>
        </p:nvSpPr>
        <p:spPr>
          <a:xfrm>
            <a:off x="500289" y="186464"/>
            <a:ext cx="8064500" cy="323001"/>
          </a:xfrm>
        </p:spPr>
        <p:txBody>
          <a:bodyPr/>
          <a:lstStyle/>
          <a:p>
            <a:r>
              <a:rPr lang="en-NG" sz="1600" dirty="0"/>
              <a:t>Attack Summary:</a:t>
            </a:r>
          </a:p>
        </p:txBody>
      </p:sp>
      <p:cxnSp>
        <p:nvCxnSpPr>
          <p:cNvPr id="33" name="Straight Connector 32">
            <a:extLst>
              <a:ext uri="{FF2B5EF4-FFF2-40B4-BE49-F238E27FC236}">
                <a16:creationId xmlns:a16="http://schemas.microsoft.com/office/drawing/2014/main" id="{F77C92E6-94CB-89D9-9321-30305E5C1ECB}"/>
              </a:ext>
            </a:extLst>
          </p:cNvPr>
          <p:cNvCxnSpPr/>
          <p:nvPr/>
        </p:nvCxnSpPr>
        <p:spPr bwMode="auto">
          <a:xfrm>
            <a:off x="0" y="4651957"/>
            <a:ext cx="9144000" cy="0"/>
          </a:xfrm>
          <a:prstGeom prst="line">
            <a:avLst/>
          </a:prstGeom>
          <a:ln>
            <a:solidFill>
              <a:srgbClr val="C33D57"/>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F3580B7E-EB4A-153D-960F-BD07A10BB870}"/>
              </a:ext>
            </a:extLst>
          </p:cNvPr>
          <p:cNvCxnSpPr/>
          <p:nvPr/>
        </p:nvCxnSpPr>
        <p:spPr bwMode="auto">
          <a:xfrm>
            <a:off x="484484" y="493130"/>
            <a:ext cx="8406423" cy="0"/>
          </a:xfrm>
          <a:prstGeom prst="line">
            <a:avLst/>
          </a:prstGeom>
          <a:solidFill>
            <a:schemeClr val="bg1"/>
          </a:solidFill>
          <a:ln w="190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a:extLst>
              <a:ext uri="{FF2B5EF4-FFF2-40B4-BE49-F238E27FC236}">
                <a16:creationId xmlns:a16="http://schemas.microsoft.com/office/drawing/2014/main" id="{B114AC89-828B-02E6-F8EB-B29EEFF74129}"/>
              </a:ext>
            </a:extLst>
          </p:cNvPr>
          <p:cNvSpPr txBox="1"/>
          <p:nvPr/>
        </p:nvSpPr>
        <p:spPr>
          <a:xfrm>
            <a:off x="421263" y="522798"/>
            <a:ext cx="4296210" cy="276999"/>
          </a:xfrm>
          <a:prstGeom prst="rect">
            <a:avLst/>
          </a:prstGeom>
          <a:noFill/>
        </p:spPr>
        <p:txBody>
          <a:bodyPr wrap="square">
            <a:spAutoFit/>
          </a:bodyPr>
          <a:lstStyle/>
          <a:p>
            <a:pPr lvl="0"/>
            <a:r>
              <a:rPr lang="en-US" sz="1200" dirty="0"/>
              <a:t>•  Command used on Kali Linux to attack Ubuntu Server</a:t>
            </a:r>
            <a:endParaRPr lang="en-NG" sz="1200" dirty="0"/>
          </a:p>
        </p:txBody>
      </p:sp>
      <p:pic>
        <p:nvPicPr>
          <p:cNvPr id="2" name="Picture 1" descr="A screenshot of a computer&#10;&#10;AI-generated content may be incorrect.">
            <a:extLst>
              <a:ext uri="{FF2B5EF4-FFF2-40B4-BE49-F238E27FC236}">
                <a16:creationId xmlns:a16="http://schemas.microsoft.com/office/drawing/2014/main" id="{27DEACEF-3B86-5ED3-8C63-BE83F1964202}"/>
              </a:ext>
            </a:extLst>
          </p:cNvPr>
          <p:cNvPicPr>
            <a:picLocks noChangeAspect="1"/>
          </p:cNvPicPr>
          <p:nvPr/>
        </p:nvPicPr>
        <p:blipFill>
          <a:blip r:embed="rId3"/>
          <a:stretch>
            <a:fillRect/>
          </a:stretch>
        </p:blipFill>
        <p:spPr>
          <a:xfrm>
            <a:off x="484484" y="829464"/>
            <a:ext cx="8250875" cy="2599998"/>
          </a:xfrm>
          <a:prstGeom prst="rect">
            <a:avLst/>
          </a:prstGeom>
        </p:spPr>
      </p:pic>
      <p:sp>
        <p:nvSpPr>
          <p:cNvPr id="5" name="TextBox 4">
            <a:extLst>
              <a:ext uri="{FF2B5EF4-FFF2-40B4-BE49-F238E27FC236}">
                <a16:creationId xmlns:a16="http://schemas.microsoft.com/office/drawing/2014/main" id="{BC3AC454-474A-1EC4-83FD-F33A96080C29}"/>
              </a:ext>
            </a:extLst>
          </p:cNvPr>
          <p:cNvSpPr txBox="1"/>
          <p:nvPr/>
        </p:nvSpPr>
        <p:spPr>
          <a:xfrm>
            <a:off x="421262" y="3499851"/>
            <a:ext cx="8527473" cy="861774"/>
          </a:xfrm>
          <a:prstGeom prst="rect">
            <a:avLst/>
          </a:prstGeom>
          <a:noFill/>
        </p:spPr>
        <p:txBody>
          <a:bodyPr wrap="square">
            <a:spAutoFit/>
          </a:bodyPr>
          <a:lstStyle/>
          <a:p>
            <a:r>
              <a:rPr lang="en-US" sz="1000" dirty="0"/>
              <a:t>This shows the Kali command line, the Hydra tool performs a brute-force attack on the Ubuntu server at IP 192.168.40.40 by targeting the SSH service. The specific command hydra -l Ubuntu -p /</a:t>
            </a:r>
            <a:r>
              <a:rPr lang="en-US" sz="1000" dirty="0" err="1"/>
              <a:t>usr</a:t>
            </a:r>
            <a:r>
              <a:rPr lang="en-US" sz="1000" dirty="0"/>
              <a:t>/share/wordlists/rockyou.txt ssh://192.168.40.40 attempts to log in as the user “Ubuntu” by systematically trying passwords from the “rockyou.txt” wordlist. This process tests for weak or common passwords to gain unauthorized access. Hydra’s high speed and parallelized approach make it effective for identifying vulnerable SSH credentials, demonstrating how attackers exploit weak authentication. This technique is widely used in penetration testing to assess server security and improve defenses against real brute-force attacks</a:t>
            </a:r>
            <a:endParaRPr lang="en-NG" sz="1000" dirty="0"/>
          </a:p>
        </p:txBody>
      </p:sp>
    </p:spTree>
    <p:extLst>
      <p:ext uri="{BB962C8B-B14F-4D97-AF65-F5344CB8AC3E}">
        <p14:creationId xmlns:p14="http://schemas.microsoft.com/office/powerpoint/2010/main" val="2390691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2F3C3-09EC-E802-F769-34D817E4621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95B9603-3DC6-1A51-A01C-96E2985B13F4}"/>
              </a:ext>
            </a:extLst>
          </p:cNvPr>
          <p:cNvSpPr>
            <a:spLocks noGrp="1"/>
          </p:cNvSpPr>
          <p:nvPr>
            <p:ph type="ctrTitle"/>
          </p:nvPr>
        </p:nvSpPr>
        <p:spPr>
          <a:xfrm>
            <a:off x="500289" y="186464"/>
            <a:ext cx="8064500" cy="323001"/>
          </a:xfrm>
        </p:spPr>
        <p:txBody>
          <a:bodyPr/>
          <a:lstStyle/>
          <a:p>
            <a:r>
              <a:rPr lang="en-NG" sz="1600" dirty="0"/>
              <a:t>Attack Summary:</a:t>
            </a:r>
          </a:p>
        </p:txBody>
      </p:sp>
      <p:cxnSp>
        <p:nvCxnSpPr>
          <p:cNvPr id="33" name="Straight Connector 32">
            <a:extLst>
              <a:ext uri="{FF2B5EF4-FFF2-40B4-BE49-F238E27FC236}">
                <a16:creationId xmlns:a16="http://schemas.microsoft.com/office/drawing/2014/main" id="{8120AD1E-93F8-D6B7-C38B-A4890751EFE3}"/>
              </a:ext>
            </a:extLst>
          </p:cNvPr>
          <p:cNvCxnSpPr/>
          <p:nvPr/>
        </p:nvCxnSpPr>
        <p:spPr bwMode="auto">
          <a:xfrm>
            <a:off x="0" y="4651957"/>
            <a:ext cx="9144000" cy="0"/>
          </a:xfrm>
          <a:prstGeom prst="line">
            <a:avLst/>
          </a:prstGeom>
          <a:ln>
            <a:solidFill>
              <a:srgbClr val="C33D57"/>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A941DA88-940D-1E5B-6D9B-38C00C5355C4}"/>
              </a:ext>
            </a:extLst>
          </p:cNvPr>
          <p:cNvCxnSpPr/>
          <p:nvPr/>
        </p:nvCxnSpPr>
        <p:spPr bwMode="auto">
          <a:xfrm>
            <a:off x="484484" y="493130"/>
            <a:ext cx="8406423" cy="0"/>
          </a:xfrm>
          <a:prstGeom prst="line">
            <a:avLst/>
          </a:prstGeom>
          <a:solidFill>
            <a:schemeClr val="bg1"/>
          </a:solidFill>
          <a:ln w="190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a:extLst>
              <a:ext uri="{FF2B5EF4-FFF2-40B4-BE49-F238E27FC236}">
                <a16:creationId xmlns:a16="http://schemas.microsoft.com/office/drawing/2014/main" id="{5C6F4D25-8DCA-21D7-7091-CFB42D5579C7}"/>
              </a:ext>
            </a:extLst>
          </p:cNvPr>
          <p:cNvSpPr txBox="1"/>
          <p:nvPr/>
        </p:nvSpPr>
        <p:spPr>
          <a:xfrm>
            <a:off x="421263" y="522798"/>
            <a:ext cx="6713828" cy="461665"/>
          </a:xfrm>
          <a:prstGeom prst="rect">
            <a:avLst/>
          </a:prstGeom>
          <a:noFill/>
        </p:spPr>
        <p:txBody>
          <a:bodyPr wrap="square">
            <a:spAutoFit/>
          </a:bodyPr>
          <a:lstStyle/>
          <a:p>
            <a:r>
              <a:rPr lang="en-US" sz="1200" dirty="0"/>
              <a:t>•  </a:t>
            </a:r>
            <a:r>
              <a:rPr lang="en-NG" sz="1200" dirty="0"/>
              <a:t>Command used on Kali Linux to attack Win 10 client system.</a:t>
            </a:r>
          </a:p>
          <a:p>
            <a:pPr lvl="0"/>
            <a:endParaRPr lang="en-NG" sz="1200" dirty="0"/>
          </a:p>
        </p:txBody>
      </p:sp>
      <p:pic>
        <p:nvPicPr>
          <p:cNvPr id="3" name="Picture 2">
            <a:extLst>
              <a:ext uri="{FF2B5EF4-FFF2-40B4-BE49-F238E27FC236}">
                <a16:creationId xmlns:a16="http://schemas.microsoft.com/office/drawing/2014/main" id="{E69761E8-621D-DA0A-C6E7-28738919E0C0}"/>
              </a:ext>
            </a:extLst>
          </p:cNvPr>
          <p:cNvPicPr>
            <a:picLocks noChangeAspect="1"/>
          </p:cNvPicPr>
          <p:nvPr/>
        </p:nvPicPr>
        <p:blipFill>
          <a:blip r:embed="rId3"/>
          <a:stretch>
            <a:fillRect/>
          </a:stretch>
        </p:blipFill>
        <p:spPr>
          <a:xfrm>
            <a:off x="581890" y="865909"/>
            <a:ext cx="8064499" cy="2445325"/>
          </a:xfrm>
          <a:prstGeom prst="rect">
            <a:avLst/>
          </a:prstGeom>
        </p:spPr>
      </p:pic>
      <p:sp>
        <p:nvSpPr>
          <p:cNvPr id="8" name="TextBox 7">
            <a:extLst>
              <a:ext uri="{FF2B5EF4-FFF2-40B4-BE49-F238E27FC236}">
                <a16:creationId xmlns:a16="http://schemas.microsoft.com/office/drawing/2014/main" id="{251AC18D-E2BC-4982-06A5-D276A75FA9CC}"/>
              </a:ext>
            </a:extLst>
          </p:cNvPr>
          <p:cNvSpPr txBox="1"/>
          <p:nvPr/>
        </p:nvSpPr>
        <p:spPr>
          <a:xfrm>
            <a:off x="533187" y="3448182"/>
            <a:ext cx="8309016" cy="830997"/>
          </a:xfrm>
          <a:prstGeom prst="rect">
            <a:avLst/>
          </a:prstGeom>
          <a:noFill/>
        </p:spPr>
        <p:txBody>
          <a:bodyPr wrap="square">
            <a:spAutoFit/>
          </a:bodyPr>
          <a:lstStyle/>
          <a:p>
            <a:r>
              <a:rPr lang="en-US" sz="1200" dirty="0"/>
              <a:t>Using the Kali command line, the Hydra tool launches a brute-force attack against the Windows 10 client system at IP address 192.168.30.10 by targeting its FTP service. The command hydra -l Ubuntu -p /</a:t>
            </a:r>
            <a:r>
              <a:rPr lang="en-US" sz="1200" dirty="0" err="1"/>
              <a:t>usr</a:t>
            </a:r>
            <a:r>
              <a:rPr lang="en-US" sz="1200" dirty="0"/>
              <a:t>/share/wordlists/rockyou.txt ftp://192.168.30.10 attempts to log in with the username "Ubuntu," trying passwords from the "rockyou.txt" wordlist. This method tests for weak or commonly used passwords to gain unauthorized FTP access. Such attacks help identify </a:t>
            </a:r>
            <a:endParaRPr lang="en-NG" sz="1200" dirty="0"/>
          </a:p>
        </p:txBody>
      </p:sp>
    </p:spTree>
    <p:extLst>
      <p:ext uri="{BB962C8B-B14F-4D97-AF65-F5344CB8AC3E}">
        <p14:creationId xmlns:p14="http://schemas.microsoft.com/office/powerpoint/2010/main" val="8394178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u1lheWC5GUeqIi68Udn9H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K1DdAbkXUeK9.jOtP9yC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UK1DdAbkXUeK9.jOtP9yC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UK1DdAbkXUeK9.jOtP9yCA"/>
</p:tagLst>
</file>

<file path=ppt/theme/theme1.xml><?xml version="1.0" encoding="utf-8"?>
<a:theme xmlns:a="http://schemas.openxmlformats.org/drawingml/2006/main" name="Standarddesign">
  <a:themeElements>
    <a:clrScheme name="Henkel PPT 2014-08-21">
      <a:dk1>
        <a:srgbClr val="000000"/>
      </a:dk1>
      <a:lt1>
        <a:srgbClr val="FFFFFF"/>
      </a:lt1>
      <a:dk2>
        <a:srgbClr val="E1000F"/>
      </a:dk2>
      <a:lt2>
        <a:srgbClr val="CDD2D2"/>
      </a:lt2>
      <a:accent1>
        <a:srgbClr val="AFB4B9"/>
      </a:accent1>
      <a:accent2>
        <a:srgbClr val="828C96"/>
      </a:accent2>
      <a:accent3>
        <a:srgbClr val="FFFFFF"/>
      </a:accent3>
      <a:accent4>
        <a:srgbClr val="000000"/>
      </a:accent4>
      <a:accent5>
        <a:srgbClr val="E6E7E7"/>
      </a:accent5>
      <a:accent6>
        <a:srgbClr val="5F6973"/>
      </a:accent6>
      <a:hlink>
        <a:srgbClr val="5F6973"/>
      </a:hlink>
      <a:folHlink>
        <a:srgbClr val="0064A0"/>
      </a:folHlink>
    </a:clrScheme>
    <a:fontScheme name="Standarddesign">
      <a:majorFont>
        <a:latin typeface="Arial"/>
        <a:ea typeface=""/>
        <a:cs typeface="Arial"/>
      </a:majorFont>
      <a:minorFont>
        <a:latin typeface="Arial"/>
        <a:ea typeface=""/>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rtlCol="0" anchor="t" anchorCtr="0" compatLnSpc="1">
        <a:prstTxWarp prst="textNoShape">
          <a:avLst/>
        </a:prstTxWarp>
      </a:bodyPr>
      <a:lstStyle>
        <a:defPPr marL="0" marR="0" indent="0" algn="l" defTabSz="914400" rtl="0" eaLnBrk="1" fontAlgn="base" latinLnBrk="0" hangingPunct="1">
          <a:lnSpc>
            <a:spcPct val="105000"/>
          </a:lnSpc>
          <a:spcBef>
            <a:spcPct val="0"/>
          </a:spcBef>
          <a:spcAft>
            <a:spcPct val="0"/>
          </a:spcAft>
          <a:buClr>
            <a:schemeClr val="tx2"/>
          </a:buClr>
          <a:buSzPct val="120000"/>
          <a:buFontTx/>
          <a:buNone/>
          <a:tabLst/>
          <a:defRPr kumimoji="0" sz="1600" b="0" i="0" u="none" strike="noStrike" cap="none" normalizeH="0" baseline="0" smtClean="0">
            <a:ln>
              <a:noFill/>
            </a:ln>
            <a:solidFill>
              <a:schemeClr val="tx1"/>
            </a:solidFill>
            <a:effectLst/>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ctr" defTabSz="914400" rtl="0" eaLnBrk="1" fontAlgn="base" latinLnBrk="0" hangingPunct="1">
          <a:lnSpc>
            <a:spcPct val="105000"/>
          </a:lnSpc>
          <a:spcBef>
            <a:spcPct val="0"/>
          </a:spcBef>
          <a:spcAft>
            <a:spcPct val="0"/>
          </a:spcAft>
          <a:buClr>
            <a:schemeClr val="tx2"/>
          </a:buClr>
          <a:buSzPct val="120000"/>
          <a:buFontTx/>
          <a:buNone/>
          <a:tabLst/>
          <a:defRPr kumimoji="0" lang="de-DE" sz="1800" b="0" i="0" u="none" strike="noStrike" cap="none" normalizeH="0" baseline="0" smtClean="0">
            <a:ln>
              <a:noFill/>
            </a:ln>
            <a:solidFill>
              <a:schemeClr val="tx1"/>
            </a:solidFill>
            <a:effectLst/>
            <a:latin typeface="Arial" charset="0"/>
            <a:cs typeface="Arial" charset="0"/>
          </a:defRPr>
        </a:defPPr>
      </a:lstStyle>
    </a:lnDef>
    <a:txDef>
      <a:spPr>
        <a:noFill/>
      </a:spPr>
      <a:bodyPr wrap="none" rtlCol="0">
        <a:spAutoFit/>
      </a:bodyPr>
      <a:lstStyle>
        <a:defPPr algn="l">
          <a:defRPr sz="1600" smtClean="0"/>
        </a:defPPr>
      </a:lstStyle>
    </a:txDef>
  </a:objectDefaults>
  <a:extraClrSchemeLst/>
  <a:custClrLst>
    <a:custClr name="Henkel Red">
      <a:srgbClr val="E1000F"/>
    </a:custClr>
    <a:custClr name="Gray">
      <a:srgbClr val="5F6973"/>
    </a:custClr>
    <a:custClr name="Gray 2">
      <a:srgbClr val="828C96"/>
    </a:custClr>
    <a:custClr name="Gray 3">
      <a:srgbClr val="AFB4B9"/>
    </a:custClr>
    <a:custClr name="Gray 4">
      <a:srgbClr val="CDD2D2"/>
    </a:custClr>
    <a:custClr name="Gray 5">
      <a:srgbClr val="E6E7E7"/>
    </a:custClr>
    <a:custClr name="Blue 1">
      <a:srgbClr val="0078C8"/>
    </a:custClr>
    <a:custClr name="Blue 2">
      <a:srgbClr val="0064A0"/>
    </a:custClr>
    <a:custClr name="Blue 3">
      <a:srgbClr val="82A0AF"/>
    </a:custClr>
    <a:custClr name="Yellow">
      <a:srgbClr val="F5EB7D"/>
    </a:custClr>
    <a:custClr name="Orange 1">
      <a:srgbClr val="F0AF00"/>
    </a:custClr>
    <a:custClr name="Orange 2">
      <a:srgbClr val="CD5A14"/>
    </a:custClr>
    <a:custClr name="Red 3">
      <a:srgbClr val="FFC3A0"/>
    </a:custClr>
    <a:custClr name="Red 2">
      <a:srgbClr val="A03237"/>
    </a:custClr>
    <a:custClr name="Red 1">
      <a:srgbClr val="64142D"/>
    </a:custClr>
    <a:custClr name="Green 1">
      <a:srgbClr val="BEC896"/>
    </a:custClr>
    <a:custClr name="Green 2">
      <a:srgbClr val="B4BE00"/>
    </a:custClr>
    <a:custClr name="Green 3">
      <a:srgbClr val="008246"/>
    </a:custClr>
  </a:custClrLst>
  <a:extLst>
    <a:ext uri="{05A4C25C-085E-4340-85A3-A5531E510DB2}">
      <thm15:themeFamily xmlns:thm15="http://schemas.microsoft.com/office/thememl/2012/main" name="Henkel standard Template (English).pptx [Schreibgeschützt]" id="{795625D6-2AC5-419A-9466-850E99350B27}" vid="{AFE98D6D-FBF0-4B4E-9F2C-AD55A3F1AB9C}"/>
    </a:ext>
  </a:extLst>
</a:theme>
</file>

<file path=ppt/theme/theme2.xml><?xml version="1.0" encoding="utf-8"?>
<a:theme xmlns:a="http://schemas.openxmlformats.org/drawingml/2006/main" name="Larissa">
  <a:themeElements>
    <a:clrScheme name="">
      <a:dk1>
        <a:srgbClr val="000000"/>
      </a:dk1>
      <a:lt1>
        <a:srgbClr val="FFFFFF"/>
      </a:lt1>
      <a:dk2>
        <a:srgbClr val="E1000F"/>
      </a:dk2>
      <a:lt2>
        <a:srgbClr val="CDD2D2"/>
      </a:lt2>
      <a:accent1>
        <a:srgbClr val="AFB4B9"/>
      </a:accent1>
      <a:accent2>
        <a:srgbClr val="828C96"/>
      </a:accent2>
      <a:accent3>
        <a:srgbClr val="FFFFFF"/>
      </a:accent3>
      <a:accent4>
        <a:srgbClr val="000000"/>
      </a:accent4>
      <a:accent5>
        <a:srgbClr val="D4D6D9"/>
      </a:accent5>
      <a:accent6>
        <a:srgbClr val="757E87"/>
      </a:accent6>
      <a:hlink>
        <a:srgbClr val="5F6973"/>
      </a:hlink>
      <a:folHlink>
        <a:srgbClr val="0078C8"/>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64142D"/>
      </a:dk2>
      <a:lt2>
        <a:srgbClr val="CDD2D2"/>
      </a:lt2>
      <a:accent1>
        <a:srgbClr val="E1000F"/>
      </a:accent1>
      <a:accent2>
        <a:srgbClr val="5F6973"/>
      </a:accent2>
      <a:accent3>
        <a:srgbClr val="FFFFFF"/>
      </a:accent3>
      <a:accent4>
        <a:srgbClr val="000000"/>
      </a:accent4>
      <a:accent5>
        <a:srgbClr val="EEAAAA"/>
      </a:accent5>
      <a:accent6>
        <a:srgbClr val="555E68"/>
      </a:accent6>
      <a:hlink>
        <a:srgbClr val="828C96"/>
      </a:hlink>
      <a:folHlink>
        <a:srgbClr val="A03237"/>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SharedContentType xmlns="Microsoft.SharePoint.Taxonomy.ContentTypeSync" SourceId="72f792e8-4dad-42c1-ad63-44982727bf4d" ContentTypeId="0x01" PreviousValue="false"/>
</file>

<file path=customXml/item4.xml><?xml version="1.0" encoding="utf-8"?>
<ct:contentTypeSchema xmlns:ct="http://schemas.microsoft.com/office/2006/metadata/contentType" xmlns:ma="http://schemas.microsoft.com/office/2006/metadata/properties/metaAttributes" ct:_="" ma:_="" ma:contentTypeName="Document" ma:contentTypeID="0x0101008AE23712845D6649ADCCCA0E5FD88797" ma:contentTypeVersion="6" ma:contentTypeDescription="Create a new document." ma:contentTypeScope="" ma:versionID="3ece08566217bf40a92b13daec39f33a">
  <xsd:schema xmlns:xsd="http://www.w3.org/2001/XMLSchema" xmlns:xs="http://www.w3.org/2001/XMLSchema" xmlns:p="http://schemas.microsoft.com/office/2006/metadata/properties" xmlns:ns2="8542dc5e-337f-4792-8f53-f3434f0a5b4d" targetNamespace="http://schemas.microsoft.com/office/2006/metadata/properties" ma:root="true" ma:fieldsID="503eeda7941153a3902b9ac46fc56700" ns2:_="">
    <xsd:import namespace="8542dc5e-337f-4792-8f53-f3434f0a5b4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42dc5e-337f-4792-8f53-f3434f0a5b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485F27C-A54B-49BF-9816-DA7E26B4B97C}">
  <ds:schemaRefs>
    <ds:schemaRef ds:uri="http://schemas.microsoft.com/sharepoint/v3/contenttype/forms"/>
  </ds:schemaRefs>
</ds:datastoreItem>
</file>

<file path=customXml/itemProps2.xml><?xml version="1.0" encoding="utf-8"?>
<ds:datastoreItem xmlns:ds="http://schemas.openxmlformats.org/officeDocument/2006/customXml" ds:itemID="{1EBB62EB-A8DE-4D1F-BF78-E344430A9520}">
  <ds:schemaRefs>
    <ds:schemaRef ds:uri="http://purl.org/dc/elements/1.1/"/>
    <ds:schemaRef ds:uri="http://schemas.microsoft.com/office/2006/metadata/properties"/>
    <ds:schemaRef ds:uri="http://schemas.openxmlformats.org/package/2006/metadata/core-properties"/>
    <ds:schemaRef ds:uri="http://schemas.microsoft.com/office/2006/documentManagement/types"/>
    <ds:schemaRef ds:uri="http://purl.org/dc/dcmitype/"/>
    <ds:schemaRef ds:uri="http://www.w3.org/XML/1998/namespace"/>
    <ds:schemaRef ds:uri="http://schemas.microsoft.com/office/infopath/2007/PartnerControls"/>
    <ds:schemaRef ds:uri="8542dc5e-337f-4792-8f53-f3434f0a5b4d"/>
    <ds:schemaRef ds:uri="http://purl.org/dc/terms/"/>
  </ds:schemaRefs>
</ds:datastoreItem>
</file>

<file path=customXml/itemProps3.xml><?xml version="1.0" encoding="utf-8"?>
<ds:datastoreItem xmlns:ds="http://schemas.openxmlformats.org/officeDocument/2006/customXml" ds:itemID="{73CFC233-58A2-4830-A331-331E7A2B9701}">
  <ds:schemaRefs>
    <ds:schemaRef ds:uri="Microsoft.SharePoint.Taxonomy.ContentTypeSync"/>
  </ds:schemaRefs>
</ds:datastoreItem>
</file>

<file path=customXml/itemProps4.xml><?xml version="1.0" encoding="utf-8"?>
<ds:datastoreItem xmlns:ds="http://schemas.openxmlformats.org/officeDocument/2006/customXml" ds:itemID="{9CBBF8FC-6AE7-4B55-8974-A5E97233CF2F}">
  <ds:schemaRefs>
    <ds:schemaRef ds:uri="8542dc5e-337f-4792-8f53-f3434f0a5b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Henkel standard template (English)</Template>
  <TotalTime>8926</TotalTime>
  <Words>1742</Words>
  <Application>Microsoft Office PowerPoint</Application>
  <PresentationFormat>Custom</PresentationFormat>
  <Paragraphs>88</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ＭＳ Ｐゴシック</vt:lpstr>
      <vt:lpstr>Abadi Extra Light</vt:lpstr>
      <vt:lpstr>Aptos</vt:lpstr>
      <vt:lpstr>Arial</vt:lpstr>
      <vt:lpstr>Calibri</vt:lpstr>
      <vt:lpstr>Symbol</vt:lpstr>
      <vt:lpstr>Standarddesign</vt:lpstr>
      <vt:lpstr>PowerPoint Presentation</vt:lpstr>
      <vt:lpstr>Contents </vt:lpstr>
      <vt:lpstr>Executive Summary</vt:lpstr>
      <vt:lpstr>Attack Summary:</vt:lpstr>
      <vt:lpstr>Attack Summary:</vt:lpstr>
      <vt:lpstr>Attack Summary:</vt:lpstr>
      <vt:lpstr>Attack Summary:</vt:lpstr>
      <vt:lpstr>Attack Summary:</vt:lpstr>
      <vt:lpstr>Attack Summary:</vt:lpstr>
      <vt:lpstr>Screenshot evidence alert of Wazuh</vt:lpstr>
      <vt:lpstr>Timeline of detected events</vt:lpstr>
      <vt:lpstr>Source of attacks (IP, methods used)</vt:lpstr>
      <vt:lpstr>Recommendation of detecting or blocking attacks</vt:lpstr>
      <vt:lpstr>Recommendation of detecting or blocking attacks</vt:lpstr>
      <vt:lpstr>Recommendation of detecting or blocking attacks</vt:lpstr>
    </vt:vector>
  </TitlesOfParts>
  <Company>Henkel AG &amp; Co. KGaA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 in 26 pt. Second line</dc:title>
  <dc:creator>mildred.ravago@henkel.com</dc:creator>
  <cp:lastModifiedBy>Benneth Okoli</cp:lastModifiedBy>
  <cp:revision>19</cp:revision>
  <cp:lastPrinted>2025-01-20T13:40:44Z</cp:lastPrinted>
  <dcterms:created xsi:type="dcterms:W3CDTF">2015-04-22T15:32:04Z</dcterms:created>
  <dcterms:modified xsi:type="dcterms:W3CDTF">2025-07-22T11:55:06Z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0x0101008AE23712845D6649ADCCCA0E5FD88797</vt:lpwstr>
  </property>
</Properties>
</file>